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5"/>
  </p:notesMasterIdLst>
  <p:sldIdLst>
    <p:sldId id="256" r:id="rId2"/>
    <p:sldId id="257" r:id="rId3"/>
    <p:sldId id="258" r:id="rId4"/>
    <p:sldId id="259" r:id="rId5"/>
    <p:sldId id="260" r:id="rId6"/>
    <p:sldId id="261" r:id="rId7"/>
    <p:sldId id="262" r:id="rId8"/>
    <p:sldId id="264" r:id="rId9"/>
    <p:sldId id="265" r:id="rId10"/>
    <p:sldId id="263" r:id="rId11"/>
    <p:sldId id="266" r:id="rId12"/>
    <p:sldId id="269" r:id="rId13"/>
    <p:sldId id="270" r:id="rId14"/>
    <p:sldId id="267" r:id="rId15"/>
    <p:sldId id="271" r:id="rId16"/>
    <p:sldId id="272"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55800"/>
    <a:srgbClr val="7DD7FF"/>
    <a:srgbClr val="57D3FF"/>
    <a:srgbClr val="1D94AD"/>
    <a:srgbClr val="0033CC"/>
    <a:srgbClr val="FFCC00"/>
    <a:srgbClr val="FFE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162" d="100"/>
          <a:sy n="162" d="100"/>
        </p:scale>
        <p:origin x="171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183CFFB3-1AD5-5D24-743E-7150D0EAC82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GB" altLang="en-US"/>
          </a:p>
        </p:txBody>
      </p:sp>
      <p:sp>
        <p:nvSpPr>
          <p:cNvPr id="283651" name="Rectangle 3">
            <a:extLst>
              <a:ext uri="{FF2B5EF4-FFF2-40B4-BE49-F238E27FC236}">
                <a16:creationId xmlns:a16="http://schemas.microsoft.com/office/drawing/2014/main" id="{7608A6D0-AC4B-CA1B-3414-6A1240828ACA}"/>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GB" altLang="en-US"/>
          </a:p>
        </p:txBody>
      </p:sp>
      <p:sp>
        <p:nvSpPr>
          <p:cNvPr id="283652" name="Rectangle 4">
            <a:extLst>
              <a:ext uri="{FF2B5EF4-FFF2-40B4-BE49-F238E27FC236}">
                <a16:creationId xmlns:a16="http://schemas.microsoft.com/office/drawing/2014/main" id="{82E9ED95-27CF-9805-1884-FFD8FFD0A20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3653" name="Rectangle 5">
            <a:extLst>
              <a:ext uri="{FF2B5EF4-FFF2-40B4-BE49-F238E27FC236}">
                <a16:creationId xmlns:a16="http://schemas.microsoft.com/office/drawing/2014/main" id="{B4AE1203-601F-3605-C004-D97E52BD5B0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83654" name="Rectangle 6">
            <a:extLst>
              <a:ext uri="{FF2B5EF4-FFF2-40B4-BE49-F238E27FC236}">
                <a16:creationId xmlns:a16="http://schemas.microsoft.com/office/drawing/2014/main" id="{6A3B9FE7-25AA-069B-1FB5-368D5D83CB9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GB" altLang="en-US"/>
          </a:p>
        </p:txBody>
      </p:sp>
      <p:sp>
        <p:nvSpPr>
          <p:cNvPr id="283655" name="Rectangle 7">
            <a:extLst>
              <a:ext uri="{FF2B5EF4-FFF2-40B4-BE49-F238E27FC236}">
                <a16:creationId xmlns:a16="http://schemas.microsoft.com/office/drawing/2014/main" id="{51AD8F22-9216-3DD7-389C-9DDC586EC49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fld id="{AB9A3E03-2756-4C1F-94D1-CB11FB0976E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4AD900-148C-656D-CCC2-8F2AFC7C5F22}"/>
              </a:ext>
            </a:extLst>
          </p:cNvPr>
          <p:cNvSpPr>
            <a:spLocks noGrp="1" noChangeArrowheads="1"/>
          </p:cNvSpPr>
          <p:nvPr>
            <p:ph type="sldNum" sz="quarter" idx="5"/>
          </p:nvPr>
        </p:nvSpPr>
        <p:spPr>
          <a:ln/>
        </p:spPr>
        <p:txBody>
          <a:bodyPr/>
          <a:lstStyle/>
          <a:p>
            <a:fld id="{BA61AC2A-B41F-4040-9122-38D2AFE07175}" type="slidenum">
              <a:rPr lang="en-GB" altLang="en-US"/>
              <a:pPr/>
              <a:t>1</a:t>
            </a:fld>
            <a:endParaRPr lang="en-GB" altLang="en-US"/>
          </a:p>
        </p:txBody>
      </p:sp>
      <p:sp>
        <p:nvSpPr>
          <p:cNvPr id="322562" name="Rectangle 2">
            <a:extLst>
              <a:ext uri="{FF2B5EF4-FFF2-40B4-BE49-F238E27FC236}">
                <a16:creationId xmlns:a16="http://schemas.microsoft.com/office/drawing/2014/main" id="{589FA4A2-DC27-4B8F-F06D-93EB8FB9B51A}"/>
              </a:ext>
            </a:extLst>
          </p:cNvPr>
          <p:cNvSpPr>
            <a:spLocks noRot="1" noChangeArrowheads="1" noTextEdit="1"/>
          </p:cNvSpPr>
          <p:nvPr>
            <p:ph type="sldImg"/>
          </p:nvPr>
        </p:nvSpPr>
        <p:spPr>
          <a:ln/>
        </p:spPr>
      </p:sp>
      <p:sp>
        <p:nvSpPr>
          <p:cNvPr id="322563" name="Rectangle 3">
            <a:extLst>
              <a:ext uri="{FF2B5EF4-FFF2-40B4-BE49-F238E27FC236}">
                <a16:creationId xmlns:a16="http://schemas.microsoft.com/office/drawing/2014/main" id="{81D4A104-DF85-4F1C-C7A0-90EDDC107B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698A3D1-C3D1-74ED-7EF6-6200221D0F0D}"/>
              </a:ext>
            </a:extLst>
          </p:cNvPr>
          <p:cNvSpPr>
            <a:spLocks noGrp="1" noChangeArrowheads="1"/>
          </p:cNvSpPr>
          <p:nvPr>
            <p:ph type="sldNum" sz="quarter" idx="5"/>
          </p:nvPr>
        </p:nvSpPr>
        <p:spPr>
          <a:ln/>
        </p:spPr>
        <p:txBody>
          <a:bodyPr/>
          <a:lstStyle/>
          <a:p>
            <a:fld id="{AB926CE7-D087-4721-976F-1BC245E52D0D}" type="slidenum">
              <a:rPr lang="en-GB" altLang="en-US"/>
              <a:pPr/>
              <a:t>10</a:t>
            </a:fld>
            <a:endParaRPr lang="en-GB" altLang="en-US"/>
          </a:p>
        </p:txBody>
      </p:sp>
      <p:sp>
        <p:nvSpPr>
          <p:cNvPr id="331778" name="Rectangle 2">
            <a:extLst>
              <a:ext uri="{FF2B5EF4-FFF2-40B4-BE49-F238E27FC236}">
                <a16:creationId xmlns:a16="http://schemas.microsoft.com/office/drawing/2014/main" id="{0B0498EA-2F07-D0CB-DB62-251E386DE438}"/>
              </a:ext>
            </a:extLst>
          </p:cNvPr>
          <p:cNvSpPr>
            <a:spLocks noRot="1" noChangeArrowheads="1" noTextEdit="1"/>
          </p:cNvSpPr>
          <p:nvPr>
            <p:ph type="sldImg"/>
          </p:nvPr>
        </p:nvSpPr>
        <p:spPr>
          <a:ln/>
        </p:spPr>
      </p:sp>
      <p:sp>
        <p:nvSpPr>
          <p:cNvPr id="331779" name="Rectangle 3">
            <a:extLst>
              <a:ext uri="{FF2B5EF4-FFF2-40B4-BE49-F238E27FC236}">
                <a16:creationId xmlns:a16="http://schemas.microsoft.com/office/drawing/2014/main" id="{A37A6A57-D4EB-B4ED-B8CB-C0C43DE1EB9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235720-6703-0633-2E95-6B7C51EDB552}"/>
              </a:ext>
            </a:extLst>
          </p:cNvPr>
          <p:cNvSpPr>
            <a:spLocks noGrp="1" noChangeArrowheads="1"/>
          </p:cNvSpPr>
          <p:nvPr>
            <p:ph type="sldNum" sz="quarter" idx="5"/>
          </p:nvPr>
        </p:nvSpPr>
        <p:spPr>
          <a:ln/>
        </p:spPr>
        <p:txBody>
          <a:bodyPr/>
          <a:lstStyle/>
          <a:p>
            <a:fld id="{ABD251AE-55CD-4B33-BFB7-B59821F4E823}" type="slidenum">
              <a:rPr lang="en-GB" altLang="en-US"/>
              <a:pPr/>
              <a:t>11</a:t>
            </a:fld>
            <a:endParaRPr lang="en-GB" altLang="en-US"/>
          </a:p>
        </p:txBody>
      </p:sp>
      <p:sp>
        <p:nvSpPr>
          <p:cNvPr id="332802" name="Rectangle 2">
            <a:extLst>
              <a:ext uri="{FF2B5EF4-FFF2-40B4-BE49-F238E27FC236}">
                <a16:creationId xmlns:a16="http://schemas.microsoft.com/office/drawing/2014/main" id="{EC1FDCF4-2098-D8AA-CC93-45EAD507DBFE}"/>
              </a:ext>
            </a:extLst>
          </p:cNvPr>
          <p:cNvSpPr>
            <a:spLocks noRot="1" noChangeArrowheads="1" noTextEdit="1"/>
          </p:cNvSpPr>
          <p:nvPr>
            <p:ph type="sldImg"/>
          </p:nvPr>
        </p:nvSpPr>
        <p:spPr>
          <a:ln/>
        </p:spPr>
      </p:sp>
      <p:sp>
        <p:nvSpPr>
          <p:cNvPr id="332803" name="Rectangle 3">
            <a:extLst>
              <a:ext uri="{FF2B5EF4-FFF2-40B4-BE49-F238E27FC236}">
                <a16:creationId xmlns:a16="http://schemas.microsoft.com/office/drawing/2014/main" id="{3FD0D449-4D1C-21E0-1B34-5CE7CC88557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200AAC-7807-40D9-7225-D7547031A2E5}"/>
              </a:ext>
            </a:extLst>
          </p:cNvPr>
          <p:cNvSpPr>
            <a:spLocks noGrp="1" noChangeArrowheads="1"/>
          </p:cNvSpPr>
          <p:nvPr>
            <p:ph type="sldNum" sz="quarter" idx="5"/>
          </p:nvPr>
        </p:nvSpPr>
        <p:spPr>
          <a:ln/>
        </p:spPr>
        <p:txBody>
          <a:bodyPr/>
          <a:lstStyle/>
          <a:p>
            <a:fld id="{EB31A1FD-1FBA-4194-82E5-ADE0A7387431}" type="slidenum">
              <a:rPr lang="en-GB" altLang="en-US"/>
              <a:pPr/>
              <a:t>12</a:t>
            </a:fld>
            <a:endParaRPr lang="en-GB" altLang="en-US"/>
          </a:p>
        </p:txBody>
      </p:sp>
      <p:sp>
        <p:nvSpPr>
          <p:cNvPr id="333826" name="Rectangle 2">
            <a:extLst>
              <a:ext uri="{FF2B5EF4-FFF2-40B4-BE49-F238E27FC236}">
                <a16:creationId xmlns:a16="http://schemas.microsoft.com/office/drawing/2014/main" id="{7DDC2C94-BB20-410B-C849-051F2D82F017}"/>
              </a:ext>
            </a:extLst>
          </p:cNvPr>
          <p:cNvSpPr>
            <a:spLocks noRot="1" noChangeArrowheads="1" noTextEdit="1"/>
          </p:cNvSpPr>
          <p:nvPr>
            <p:ph type="sldImg"/>
          </p:nvPr>
        </p:nvSpPr>
        <p:spPr>
          <a:ln/>
        </p:spPr>
      </p:sp>
      <p:sp>
        <p:nvSpPr>
          <p:cNvPr id="333827" name="Rectangle 3">
            <a:extLst>
              <a:ext uri="{FF2B5EF4-FFF2-40B4-BE49-F238E27FC236}">
                <a16:creationId xmlns:a16="http://schemas.microsoft.com/office/drawing/2014/main" id="{82D5AE32-F632-EAFC-F6ED-C0D0521F80C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EE6ABB-9C14-8450-A3CA-4545D995D32A}"/>
              </a:ext>
            </a:extLst>
          </p:cNvPr>
          <p:cNvSpPr>
            <a:spLocks noGrp="1" noChangeArrowheads="1"/>
          </p:cNvSpPr>
          <p:nvPr>
            <p:ph type="sldNum" sz="quarter" idx="5"/>
          </p:nvPr>
        </p:nvSpPr>
        <p:spPr>
          <a:ln/>
        </p:spPr>
        <p:txBody>
          <a:bodyPr/>
          <a:lstStyle/>
          <a:p>
            <a:fld id="{3FB20DD8-14F9-4178-A524-80FAC9D84449}" type="slidenum">
              <a:rPr lang="en-GB" altLang="en-US"/>
              <a:pPr/>
              <a:t>13</a:t>
            </a:fld>
            <a:endParaRPr lang="en-GB" altLang="en-US"/>
          </a:p>
        </p:txBody>
      </p:sp>
      <p:sp>
        <p:nvSpPr>
          <p:cNvPr id="334850" name="Rectangle 2">
            <a:extLst>
              <a:ext uri="{FF2B5EF4-FFF2-40B4-BE49-F238E27FC236}">
                <a16:creationId xmlns:a16="http://schemas.microsoft.com/office/drawing/2014/main" id="{5D5E59C6-F6E5-CC91-0E62-396348C5815A}"/>
              </a:ext>
            </a:extLst>
          </p:cNvPr>
          <p:cNvSpPr>
            <a:spLocks noRot="1" noChangeArrowheads="1" noTextEdit="1"/>
          </p:cNvSpPr>
          <p:nvPr>
            <p:ph type="sldImg"/>
          </p:nvPr>
        </p:nvSpPr>
        <p:spPr>
          <a:ln/>
        </p:spPr>
      </p:sp>
      <p:sp>
        <p:nvSpPr>
          <p:cNvPr id="334851" name="Rectangle 3">
            <a:extLst>
              <a:ext uri="{FF2B5EF4-FFF2-40B4-BE49-F238E27FC236}">
                <a16:creationId xmlns:a16="http://schemas.microsoft.com/office/drawing/2014/main" id="{0FB9CC92-19CE-7479-AC31-30DEADCE57A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0A1B66-3112-F26D-237F-FBEB5AEAAD76}"/>
              </a:ext>
            </a:extLst>
          </p:cNvPr>
          <p:cNvSpPr>
            <a:spLocks noGrp="1" noChangeArrowheads="1"/>
          </p:cNvSpPr>
          <p:nvPr>
            <p:ph type="sldNum" sz="quarter" idx="5"/>
          </p:nvPr>
        </p:nvSpPr>
        <p:spPr>
          <a:ln/>
        </p:spPr>
        <p:txBody>
          <a:bodyPr/>
          <a:lstStyle/>
          <a:p>
            <a:fld id="{35F3809F-06AB-44FB-B12E-5944179E99E6}" type="slidenum">
              <a:rPr lang="en-GB" altLang="en-US"/>
              <a:pPr/>
              <a:t>14</a:t>
            </a:fld>
            <a:endParaRPr lang="en-GB" altLang="en-US"/>
          </a:p>
        </p:txBody>
      </p:sp>
      <p:sp>
        <p:nvSpPr>
          <p:cNvPr id="335874" name="Rectangle 2">
            <a:extLst>
              <a:ext uri="{FF2B5EF4-FFF2-40B4-BE49-F238E27FC236}">
                <a16:creationId xmlns:a16="http://schemas.microsoft.com/office/drawing/2014/main" id="{4476FFA8-9FDB-E18F-7CD9-284FFF5CCD00}"/>
              </a:ext>
            </a:extLst>
          </p:cNvPr>
          <p:cNvSpPr>
            <a:spLocks noRot="1" noChangeArrowheads="1" noTextEdit="1"/>
          </p:cNvSpPr>
          <p:nvPr>
            <p:ph type="sldImg"/>
          </p:nvPr>
        </p:nvSpPr>
        <p:spPr>
          <a:ln/>
        </p:spPr>
      </p:sp>
      <p:sp>
        <p:nvSpPr>
          <p:cNvPr id="335875" name="Rectangle 3">
            <a:extLst>
              <a:ext uri="{FF2B5EF4-FFF2-40B4-BE49-F238E27FC236}">
                <a16:creationId xmlns:a16="http://schemas.microsoft.com/office/drawing/2014/main" id="{481DA506-E8BC-09F1-3474-1AEB02F0219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E37270-36F8-4E99-6DA6-440AB909CFBF}"/>
              </a:ext>
            </a:extLst>
          </p:cNvPr>
          <p:cNvSpPr>
            <a:spLocks noGrp="1" noChangeArrowheads="1"/>
          </p:cNvSpPr>
          <p:nvPr>
            <p:ph type="sldNum" sz="quarter" idx="5"/>
          </p:nvPr>
        </p:nvSpPr>
        <p:spPr>
          <a:ln/>
        </p:spPr>
        <p:txBody>
          <a:bodyPr/>
          <a:lstStyle/>
          <a:p>
            <a:fld id="{9F291857-1290-47D0-8531-9DEC7F6AD4A7}" type="slidenum">
              <a:rPr lang="en-GB" altLang="en-US"/>
              <a:pPr/>
              <a:t>15</a:t>
            </a:fld>
            <a:endParaRPr lang="en-GB" altLang="en-US"/>
          </a:p>
        </p:txBody>
      </p:sp>
      <p:sp>
        <p:nvSpPr>
          <p:cNvPr id="336898" name="Rectangle 2">
            <a:extLst>
              <a:ext uri="{FF2B5EF4-FFF2-40B4-BE49-F238E27FC236}">
                <a16:creationId xmlns:a16="http://schemas.microsoft.com/office/drawing/2014/main" id="{61C2F405-D73E-31F1-CA71-0995A7109722}"/>
              </a:ext>
            </a:extLst>
          </p:cNvPr>
          <p:cNvSpPr>
            <a:spLocks noRot="1" noChangeArrowheads="1" noTextEdit="1"/>
          </p:cNvSpPr>
          <p:nvPr>
            <p:ph type="sldImg"/>
          </p:nvPr>
        </p:nvSpPr>
        <p:spPr>
          <a:ln/>
        </p:spPr>
      </p:sp>
      <p:sp>
        <p:nvSpPr>
          <p:cNvPr id="336899" name="Rectangle 3">
            <a:extLst>
              <a:ext uri="{FF2B5EF4-FFF2-40B4-BE49-F238E27FC236}">
                <a16:creationId xmlns:a16="http://schemas.microsoft.com/office/drawing/2014/main" id="{129C9D08-65EB-85DA-606F-A34FCB44A45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368490-5BBD-E07C-C3C6-CE3154AED5A6}"/>
              </a:ext>
            </a:extLst>
          </p:cNvPr>
          <p:cNvSpPr>
            <a:spLocks noGrp="1" noChangeArrowheads="1"/>
          </p:cNvSpPr>
          <p:nvPr>
            <p:ph type="sldNum" sz="quarter" idx="5"/>
          </p:nvPr>
        </p:nvSpPr>
        <p:spPr>
          <a:ln/>
        </p:spPr>
        <p:txBody>
          <a:bodyPr/>
          <a:lstStyle/>
          <a:p>
            <a:fld id="{4A15D733-EBBD-431C-B7EF-45CF838223BD}" type="slidenum">
              <a:rPr lang="en-GB" altLang="en-US"/>
              <a:pPr/>
              <a:t>16</a:t>
            </a:fld>
            <a:endParaRPr lang="en-GB" altLang="en-US"/>
          </a:p>
        </p:txBody>
      </p:sp>
      <p:sp>
        <p:nvSpPr>
          <p:cNvPr id="337922" name="Rectangle 2">
            <a:extLst>
              <a:ext uri="{FF2B5EF4-FFF2-40B4-BE49-F238E27FC236}">
                <a16:creationId xmlns:a16="http://schemas.microsoft.com/office/drawing/2014/main" id="{CFAD5058-A3C3-5311-55BC-7F5324F98EAD}"/>
              </a:ext>
            </a:extLst>
          </p:cNvPr>
          <p:cNvSpPr>
            <a:spLocks noRot="1" noChangeArrowheads="1" noTextEdit="1"/>
          </p:cNvSpPr>
          <p:nvPr>
            <p:ph type="sldImg"/>
          </p:nvPr>
        </p:nvSpPr>
        <p:spPr>
          <a:ln/>
        </p:spPr>
      </p:sp>
      <p:sp>
        <p:nvSpPr>
          <p:cNvPr id="337923" name="Rectangle 3">
            <a:extLst>
              <a:ext uri="{FF2B5EF4-FFF2-40B4-BE49-F238E27FC236}">
                <a16:creationId xmlns:a16="http://schemas.microsoft.com/office/drawing/2014/main" id="{C66F4CC7-A34D-AEEC-0CDB-DD97304DE23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ADF132-A575-668F-31A6-255EFF2532AE}"/>
              </a:ext>
            </a:extLst>
          </p:cNvPr>
          <p:cNvSpPr>
            <a:spLocks noGrp="1" noChangeArrowheads="1"/>
          </p:cNvSpPr>
          <p:nvPr>
            <p:ph type="sldNum" sz="quarter" idx="5"/>
          </p:nvPr>
        </p:nvSpPr>
        <p:spPr>
          <a:ln/>
        </p:spPr>
        <p:txBody>
          <a:bodyPr/>
          <a:lstStyle/>
          <a:p>
            <a:fld id="{D752290C-8F9A-4070-919B-4C3873DA2940}" type="slidenum">
              <a:rPr lang="en-GB" altLang="en-US"/>
              <a:pPr/>
              <a:t>17</a:t>
            </a:fld>
            <a:endParaRPr lang="en-GB" altLang="en-US"/>
          </a:p>
        </p:txBody>
      </p:sp>
      <p:sp>
        <p:nvSpPr>
          <p:cNvPr id="338946" name="Rectangle 2">
            <a:extLst>
              <a:ext uri="{FF2B5EF4-FFF2-40B4-BE49-F238E27FC236}">
                <a16:creationId xmlns:a16="http://schemas.microsoft.com/office/drawing/2014/main" id="{FF997CC5-69E1-B7C4-E016-727DF0B2355F}"/>
              </a:ext>
            </a:extLst>
          </p:cNvPr>
          <p:cNvSpPr>
            <a:spLocks noRot="1" noChangeArrowheads="1" noTextEdit="1"/>
          </p:cNvSpPr>
          <p:nvPr>
            <p:ph type="sldImg"/>
          </p:nvPr>
        </p:nvSpPr>
        <p:spPr>
          <a:ln/>
        </p:spPr>
      </p:sp>
      <p:sp>
        <p:nvSpPr>
          <p:cNvPr id="338947" name="Rectangle 3">
            <a:extLst>
              <a:ext uri="{FF2B5EF4-FFF2-40B4-BE49-F238E27FC236}">
                <a16:creationId xmlns:a16="http://schemas.microsoft.com/office/drawing/2014/main" id="{8533C790-5B3B-F12D-A919-1A8B1DD4F59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08AAC0-EA8F-84C0-5730-59DE3F76A72A}"/>
              </a:ext>
            </a:extLst>
          </p:cNvPr>
          <p:cNvSpPr>
            <a:spLocks noGrp="1" noChangeArrowheads="1"/>
          </p:cNvSpPr>
          <p:nvPr>
            <p:ph type="sldNum" sz="quarter" idx="5"/>
          </p:nvPr>
        </p:nvSpPr>
        <p:spPr>
          <a:ln/>
        </p:spPr>
        <p:txBody>
          <a:bodyPr/>
          <a:lstStyle/>
          <a:p>
            <a:fld id="{718BB801-070D-4932-9388-48466728F0E4}" type="slidenum">
              <a:rPr lang="en-GB" altLang="en-US"/>
              <a:pPr/>
              <a:t>18</a:t>
            </a:fld>
            <a:endParaRPr lang="en-GB" altLang="en-US"/>
          </a:p>
        </p:txBody>
      </p:sp>
      <p:sp>
        <p:nvSpPr>
          <p:cNvPr id="339970" name="Rectangle 2">
            <a:extLst>
              <a:ext uri="{FF2B5EF4-FFF2-40B4-BE49-F238E27FC236}">
                <a16:creationId xmlns:a16="http://schemas.microsoft.com/office/drawing/2014/main" id="{5DD9BA78-C069-5920-3536-3AF491240B38}"/>
              </a:ext>
            </a:extLst>
          </p:cNvPr>
          <p:cNvSpPr>
            <a:spLocks noRot="1" noChangeArrowheads="1" noTextEdit="1"/>
          </p:cNvSpPr>
          <p:nvPr>
            <p:ph type="sldImg"/>
          </p:nvPr>
        </p:nvSpPr>
        <p:spPr>
          <a:ln/>
        </p:spPr>
      </p:sp>
      <p:sp>
        <p:nvSpPr>
          <p:cNvPr id="339971" name="Rectangle 3">
            <a:extLst>
              <a:ext uri="{FF2B5EF4-FFF2-40B4-BE49-F238E27FC236}">
                <a16:creationId xmlns:a16="http://schemas.microsoft.com/office/drawing/2014/main" id="{6F0C43A4-A03C-11F4-FF69-2EA085E66B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E664C4-4F5F-FABE-F350-1DCE35D01A06}"/>
              </a:ext>
            </a:extLst>
          </p:cNvPr>
          <p:cNvSpPr>
            <a:spLocks noGrp="1" noChangeArrowheads="1"/>
          </p:cNvSpPr>
          <p:nvPr>
            <p:ph type="sldNum" sz="quarter" idx="5"/>
          </p:nvPr>
        </p:nvSpPr>
        <p:spPr>
          <a:ln/>
        </p:spPr>
        <p:txBody>
          <a:bodyPr/>
          <a:lstStyle/>
          <a:p>
            <a:fld id="{D0453CE9-FCC5-4B96-AD7D-5B572394E0CC}" type="slidenum">
              <a:rPr lang="en-GB" altLang="en-US"/>
              <a:pPr/>
              <a:t>19</a:t>
            </a:fld>
            <a:endParaRPr lang="en-GB" altLang="en-US"/>
          </a:p>
        </p:txBody>
      </p:sp>
      <p:sp>
        <p:nvSpPr>
          <p:cNvPr id="340994" name="Rectangle 2">
            <a:extLst>
              <a:ext uri="{FF2B5EF4-FFF2-40B4-BE49-F238E27FC236}">
                <a16:creationId xmlns:a16="http://schemas.microsoft.com/office/drawing/2014/main" id="{29646ACD-065C-E664-3414-010D27AFBC3E}"/>
              </a:ext>
            </a:extLst>
          </p:cNvPr>
          <p:cNvSpPr>
            <a:spLocks noRot="1" noChangeArrowheads="1" noTextEdit="1"/>
          </p:cNvSpPr>
          <p:nvPr>
            <p:ph type="sldImg"/>
          </p:nvPr>
        </p:nvSpPr>
        <p:spPr>
          <a:ln/>
        </p:spPr>
      </p:sp>
      <p:sp>
        <p:nvSpPr>
          <p:cNvPr id="340995" name="Rectangle 3">
            <a:extLst>
              <a:ext uri="{FF2B5EF4-FFF2-40B4-BE49-F238E27FC236}">
                <a16:creationId xmlns:a16="http://schemas.microsoft.com/office/drawing/2014/main" id="{03417B63-A769-CE9C-8775-092FDDBCFA2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DB1024-C6BA-F00E-476C-012163501D4E}"/>
              </a:ext>
            </a:extLst>
          </p:cNvPr>
          <p:cNvSpPr>
            <a:spLocks noGrp="1" noChangeArrowheads="1"/>
          </p:cNvSpPr>
          <p:nvPr>
            <p:ph type="sldNum" sz="quarter" idx="5"/>
          </p:nvPr>
        </p:nvSpPr>
        <p:spPr>
          <a:ln/>
        </p:spPr>
        <p:txBody>
          <a:bodyPr/>
          <a:lstStyle/>
          <a:p>
            <a:fld id="{B6848F8C-305E-43D3-9BBE-7D891B8F5636}" type="slidenum">
              <a:rPr lang="en-GB" altLang="en-US"/>
              <a:pPr/>
              <a:t>2</a:t>
            </a:fld>
            <a:endParaRPr lang="en-GB" altLang="en-US"/>
          </a:p>
        </p:txBody>
      </p:sp>
      <p:sp>
        <p:nvSpPr>
          <p:cNvPr id="323586" name="Rectangle 2">
            <a:extLst>
              <a:ext uri="{FF2B5EF4-FFF2-40B4-BE49-F238E27FC236}">
                <a16:creationId xmlns:a16="http://schemas.microsoft.com/office/drawing/2014/main" id="{8A82B2E4-4F37-88D1-2253-1B0503948357}"/>
              </a:ext>
            </a:extLst>
          </p:cNvPr>
          <p:cNvSpPr>
            <a:spLocks noRot="1" noChangeArrowheads="1" noTextEdit="1"/>
          </p:cNvSpPr>
          <p:nvPr>
            <p:ph type="sldImg"/>
          </p:nvPr>
        </p:nvSpPr>
        <p:spPr>
          <a:ln/>
        </p:spPr>
      </p:sp>
      <p:sp>
        <p:nvSpPr>
          <p:cNvPr id="323587" name="Rectangle 3">
            <a:extLst>
              <a:ext uri="{FF2B5EF4-FFF2-40B4-BE49-F238E27FC236}">
                <a16:creationId xmlns:a16="http://schemas.microsoft.com/office/drawing/2014/main" id="{CC60028A-D035-EA6C-353C-7C3A78AB7A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305D5A-D2C4-A775-56F2-8B21C3334C0E}"/>
              </a:ext>
            </a:extLst>
          </p:cNvPr>
          <p:cNvSpPr>
            <a:spLocks noGrp="1" noChangeArrowheads="1"/>
          </p:cNvSpPr>
          <p:nvPr>
            <p:ph type="sldNum" sz="quarter" idx="5"/>
          </p:nvPr>
        </p:nvSpPr>
        <p:spPr>
          <a:ln/>
        </p:spPr>
        <p:txBody>
          <a:bodyPr/>
          <a:lstStyle/>
          <a:p>
            <a:fld id="{FC0A8D9E-9E9D-401F-97AB-864B67ECDC92}" type="slidenum">
              <a:rPr lang="en-GB" altLang="en-US"/>
              <a:pPr/>
              <a:t>20</a:t>
            </a:fld>
            <a:endParaRPr lang="en-GB" altLang="en-US"/>
          </a:p>
        </p:txBody>
      </p:sp>
      <p:sp>
        <p:nvSpPr>
          <p:cNvPr id="342018" name="Rectangle 2">
            <a:extLst>
              <a:ext uri="{FF2B5EF4-FFF2-40B4-BE49-F238E27FC236}">
                <a16:creationId xmlns:a16="http://schemas.microsoft.com/office/drawing/2014/main" id="{C47CA86F-0036-52D1-941D-C35EC1D9877F}"/>
              </a:ext>
            </a:extLst>
          </p:cNvPr>
          <p:cNvSpPr>
            <a:spLocks noRot="1" noChangeArrowheads="1" noTextEdit="1"/>
          </p:cNvSpPr>
          <p:nvPr>
            <p:ph type="sldImg"/>
          </p:nvPr>
        </p:nvSpPr>
        <p:spPr>
          <a:ln/>
        </p:spPr>
      </p:sp>
      <p:sp>
        <p:nvSpPr>
          <p:cNvPr id="342019" name="Rectangle 3">
            <a:extLst>
              <a:ext uri="{FF2B5EF4-FFF2-40B4-BE49-F238E27FC236}">
                <a16:creationId xmlns:a16="http://schemas.microsoft.com/office/drawing/2014/main" id="{04425DB7-E536-B80E-4BBE-6353C792C42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BDCDDA-2C8C-3ADF-3DC3-4E4F57780247}"/>
              </a:ext>
            </a:extLst>
          </p:cNvPr>
          <p:cNvSpPr>
            <a:spLocks noGrp="1" noChangeArrowheads="1"/>
          </p:cNvSpPr>
          <p:nvPr>
            <p:ph type="sldNum" sz="quarter" idx="5"/>
          </p:nvPr>
        </p:nvSpPr>
        <p:spPr>
          <a:ln/>
        </p:spPr>
        <p:txBody>
          <a:bodyPr/>
          <a:lstStyle/>
          <a:p>
            <a:fld id="{F39BD885-F6A1-4979-A5C5-378916C6FB5C}" type="slidenum">
              <a:rPr lang="en-GB" altLang="en-US"/>
              <a:pPr/>
              <a:t>21</a:t>
            </a:fld>
            <a:endParaRPr lang="en-GB" altLang="en-US"/>
          </a:p>
        </p:txBody>
      </p:sp>
      <p:sp>
        <p:nvSpPr>
          <p:cNvPr id="343042" name="Rectangle 2">
            <a:extLst>
              <a:ext uri="{FF2B5EF4-FFF2-40B4-BE49-F238E27FC236}">
                <a16:creationId xmlns:a16="http://schemas.microsoft.com/office/drawing/2014/main" id="{91188266-0127-0797-7783-9ECCE614DF60}"/>
              </a:ext>
            </a:extLst>
          </p:cNvPr>
          <p:cNvSpPr>
            <a:spLocks noRot="1" noChangeArrowheads="1" noTextEdit="1"/>
          </p:cNvSpPr>
          <p:nvPr>
            <p:ph type="sldImg"/>
          </p:nvPr>
        </p:nvSpPr>
        <p:spPr>
          <a:ln/>
        </p:spPr>
      </p:sp>
      <p:sp>
        <p:nvSpPr>
          <p:cNvPr id="343043" name="Rectangle 3">
            <a:extLst>
              <a:ext uri="{FF2B5EF4-FFF2-40B4-BE49-F238E27FC236}">
                <a16:creationId xmlns:a16="http://schemas.microsoft.com/office/drawing/2014/main" id="{974F66D3-03F3-2D4C-019D-4A687FE367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E1E33F-9F15-271F-2848-C50D97FA61D7}"/>
              </a:ext>
            </a:extLst>
          </p:cNvPr>
          <p:cNvSpPr>
            <a:spLocks noGrp="1" noChangeArrowheads="1"/>
          </p:cNvSpPr>
          <p:nvPr>
            <p:ph type="sldNum" sz="quarter" idx="5"/>
          </p:nvPr>
        </p:nvSpPr>
        <p:spPr>
          <a:ln/>
        </p:spPr>
        <p:txBody>
          <a:bodyPr/>
          <a:lstStyle/>
          <a:p>
            <a:fld id="{E65681D8-B416-4563-93F0-48CEEB8660D5}" type="slidenum">
              <a:rPr lang="en-GB" altLang="en-US"/>
              <a:pPr/>
              <a:t>22</a:t>
            </a:fld>
            <a:endParaRPr lang="en-GB" altLang="en-US"/>
          </a:p>
        </p:txBody>
      </p:sp>
      <p:sp>
        <p:nvSpPr>
          <p:cNvPr id="344066" name="Rectangle 2">
            <a:extLst>
              <a:ext uri="{FF2B5EF4-FFF2-40B4-BE49-F238E27FC236}">
                <a16:creationId xmlns:a16="http://schemas.microsoft.com/office/drawing/2014/main" id="{045307F2-44BB-8BDC-C6D5-46CA3B6754CF}"/>
              </a:ext>
            </a:extLst>
          </p:cNvPr>
          <p:cNvSpPr>
            <a:spLocks noRot="1" noChangeArrowheads="1" noTextEdit="1"/>
          </p:cNvSpPr>
          <p:nvPr>
            <p:ph type="sldImg"/>
          </p:nvPr>
        </p:nvSpPr>
        <p:spPr>
          <a:ln/>
        </p:spPr>
      </p:sp>
      <p:sp>
        <p:nvSpPr>
          <p:cNvPr id="344067" name="Rectangle 3">
            <a:extLst>
              <a:ext uri="{FF2B5EF4-FFF2-40B4-BE49-F238E27FC236}">
                <a16:creationId xmlns:a16="http://schemas.microsoft.com/office/drawing/2014/main" id="{173DAE57-F9BA-97ED-5AB6-60E1F82FADA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F86E8E-489A-D5ED-1EE8-88DF91F7FB49}"/>
              </a:ext>
            </a:extLst>
          </p:cNvPr>
          <p:cNvSpPr>
            <a:spLocks noGrp="1" noChangeArrowheads="1"/>
          </p:cNvSpPr>
          <p:nvPr>
            <p:ph type="sldNum" sz="quarter" idx="5"/>
          </p:nvPr>
        </p:nvSpPr>
        <p:spPr>
          <a:ln/>
        </p:spPr>
        <p:txBody>
          <a:bodyPr/>
          <a:lstStyle/>
          <a:p>
            <a:fld id="{451F248B-4898-4B4C-9AA9-EC271ED538AD}" type="slidenum">
              <a:rPr lang="en-GB" altLang="en-US"/>
              <a:pPr/>
              <a:t>23</a:t>
            </a:fld>
            <a:endParaRPr lang="en-GB" altLang="en-US"/>
          </a:p>
        </p:txBody>
      </p:sp>
      <p:sp>
        <p:nvSpPr>
          <p:cNvPr id="345090" name="Rectangle 2">
            <a:extLst>
              <a:ext uri="{FF2B5EF4-FFF2-40B4-BE49-F238E27FC236}">
                <a16:creationId xmlns:a16="http://schemas.microsoft.com/office/drawing/2014/main" id="{9200ACF1-F9BE-F3CE-BB55-9524453D316E}"/>
              </a:ext>
            </a:extLst>
          </p:cNvPr>
          <p:cNvSpPr>
            <a:spLocks noRot="1" noChangeArrowheads="1" noTextEdit="1"/>
          </p:cNvSpPr>
          <p:nvPr>
            <p:ph type="sldImg"/>
          </p:nvPr>
        </p:nvSpPr>
        <p:spPr>
          <a:ln/>
        </p:spPr>
      </p:sp>
      <p:sp>
        <p:nvSpPr>
          <p:cNvPr id="345091" name="Rectangle 3">
            <a:extLst>
              <a:ext uri="{FF2B5EF4-FFF2-40B4-BE49-F238E27FC236}">
                <a16:creationId xmlns:a16="http://schemas.microsoft.com/office/drawing/2014/main" id="{860C3C57-89CB-4AFD-1C9A-AF6A60907CD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D8AE05-E828-1D08-5887-79F13F957265}"/>
              </a:ext>
            </a:extLst>
          </p:cNvPr>
          <p:cNvSpPr>
            <a:spLocks noGrp="1" noChangeArrowheads="1"/>
          </p:cNvSpPr>
          <p:nvPr>
            <p:ph type="sldNum" sz="quarter" idx="5"/>
          </p:nvPr>
        </p:nvSpPr>
        <p:spPr>
          <a:ln/>
        </p:spPr>
        <p:txBody>
          <a:bodyPr/>
          <a:lstStyle/>
          <a:p>
            <a:fld id="{4B38727E-41EA-4A71-994B-741E87C1C426}" type="slidenum">
              <a:rPr lang="en-GB" altLang="en-US"/>
              <a:pPr/>
              <a:t>24</a:t>
            </a:fld>
            <a:endParaRPr lang="en-GB" altLang="en-US"/>
          </a:p>
        </p:txBody>
      </p:sp>
      <p:sp>
        <p:nvSpPr>
          <p:cNvPr id="346114" name="Rectangle 2">
            <a:extLst>
              <a:ext uri="{FF2B5EF4-FFF2-40B4-BE49-F238E27FC236}">
                <a16:creationId xmlns:a16="http://schemas.microsoft.com/office/drawing/2014/main" id="{56243B60-BF81-FD7E-8D3D-99055F5BCFDB}"/>
              </a:ext>
            </a:extLst>
          </p:cNvPr>
          <p:cNvSpPr>
            <a:spLocks noRot="1" noChangeArrowheads="1" noTextEdit="1"/>
          </p:cNvSpPr>
          <p:nvPr>
            <p:ph type="sldImg"/>
          </p:nvPr>
        </p:nvSpPr>
        <p:spPr>
          <a:ln/>
        </p:spPr>
      </p:sp>
      <p:sp>
        <p:nvSpPr>
          <p:cNvPr id="346115" name="Rectangle 3">
            <a:extLst>
              <a:ext uri="{FF2B5EF4-FFF2-40B4-BE49-F238E27FC236}">
                <a16:creationId xmlns:a16="http://schemas.microsoft.com/office/drawing/2014/main" id="{8D90FDB3-70B4-6EBF-D6B1-FDECD93B2C8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0737A8-0C16-4E2E-E6E4-39305F2F69D4}"/>
              </a:ext>
            </a:extLst>
          </p:cNvPr>
          <p:cNvSpPr>
            <a:spLocks noGrp="1" noChangeArrowheads="1"/>
          </p:cNvSpPr>
          <p:nvPr>
            <p:ph type="sldNum" sz="quarter" idx="5"/>
          </p:nvPr>
        </p:nvSpPr>
        <p:spPr>
          <a:ln/>
        </p:spPr>
        <p:txBody>
          <a:bodyPr/>
          <a:lstStyle/>
          <a:p>
            <a:fld id="{44BE1D14-4C1D-4A1E-BE35-7759E20D3565}" type="slidenum">
              <a:rPr lang="en-GB" altLang="en-US"/>
              <a:pPr/>
              <a:t>25</a:t>
            </a:fld>
            <a:endParaRPr lang="en-GB" altLang="en-US"/>
          </a:p>
        </p:txBody>
      </p:sp>
      <p:sp>
        <p:nvSpPr>
          <p:cNvPr id="347138" name="Rectangle 2">
            <a:extLst>
              <a:ext uri="{FF2B5EF4-FFF2-40B4-BE49-F238E27FC236}">
                <a16:creationId xmlns:a16="http://schemas.microsoft.com/office/drawing/2014/main" id="{C64D1555-5090-1585-6E1C-E198E8D6ED36}"/>
              </a:ext>
            </a:extLst>
          </p:cNvPr>
          <p:cNvSpPr>
            <a:spLocks noRot="1" noChangeArrowheads="1" noTextEdit="1"/>
          </p:cNvSpPr>
          <p:nvPr>
            <p:ph type="sldImg"/>
          </p:nvPr>
        </p:nvSpPr>
        <p:spPr>
          <a:ln/>
        </p:spPr>
      </p:sp>
      <p:sp>
        <p:nvSpPr>
          <p:cNvPr id="347139" name="Rectangle 3">
            <a:extLst>
              <a:ext uri="{FF2B5EF4-FFF2-40B4-BE49-F238E27FC236}">
                <a16:creationId xmlns:a16="http://schemas.microsoft.com/office/drawing/2014/main" id="{1FA856D6-4BF7-3EFE-ED37-51E5D919747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A7907B-A496-91EB-6B07-5F86FA574756}"/>
              </a:ext>
            </a:extLst>
          </p:cNvPr>
          <p:cNvSpPr>
            <a:spLocks noGrp="1" noChangeArrowheads="1"/>
          </p:cNvSpPr>
          <p:nvPr>
            <p:ph type="sldNum" sz="quarter" idx="5"/>
          </p:nvPr>
        </p:nvSpPr>
        <p:spPr>
          <a:ln/>
        </p:spPr>
        <p:txBody>
          <a:bodyPr/>
          <a:lstStyle/>
          <a:p>
            <a:fld id="{0DC2C6B2-6434-4A15-BFBA-72672FE54795}" type="slidenum">
              <a:rPr lang="en-GB" altLang="en-US"/>
              <a:pPr/>
              <a:t>26</a:t>
            </a:fld>
            <a:endParaRPr lang="en-GB" altLang="en-US"/>
          </a:p>
        </p:txBody>
      </p:sp>
      <p:sp>
        <p:nvSpPr>
          <p:cNvPr id="348162" name="Rectangle 2">
            <a:extLst>
              <a:ext uri="{FF2B5EF4-FFF2-40B4-BE49-F238E27FC236}">
                <a16:creationId xmlns:a16="http://schemas.microsoft.com/office/drawing/2014/main" id="{7625DE00-4212-01B9-8CAC-2F7FF75C1BFF}"/>
              </a:ext>
            </a:extLst>
          </p:cNvPr>
          <p:cNvSpPr>
            <a:spLocks noRot="1" noChangeArrowheads="1" noTextEdit="1"/>
          </p:cNvSpPr>
          <p:nvPr>
            <p:ph type="sldImg"/>
          </p:nvPr>
        </p:nvSpPr>
        <p:spPr>
          <a:ln/>
        </p:spPr>
      </p:sp>
      <p:sp>
        <p:nvSpPr>
          <p:cNvPr id="348163" name="Rectangle 3">
            <a:extLst>
              <a:ext uri="{FF2B5EF4-FFF2-40B4-BE49-F238E27FC236}">
                <a16:creationId xmlns:a16="http://schemas.microsoft.com/office/drawing/2014/main" id="{09B532A0-6BF1-7B3F-B3FD-8227C7927D2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3948EE-B675-E78D-3DBF-129C93DA4A29}"/>
              </a:ext>
            </a:extLst>
          </p:cNvPr>
          <p:cNvSpPr>
            <a:spLocks noGrp="1" noChangeArrowheads="1"/>
          </p:cNvSpPr>
          <p:nvPr>
            <p:ph type="sldNum" sz="quarter" idx="5"/>
          </p:nvPr>
        </p:nvSpPr>
        <p:spPr>
          <a:ln/>
        </p:spPr>
        <p:txBody>
          <a:bodyPr/>
          <a:lstStyle/>
          <a:p>
            <a:fld id="{B5E94840-5ACE-4121-9A6A-A7C4BA7CCED4}" type="slidenum">
              <a:rPr lang="en-GB" altLang="en-US"/>
              <a:pPr/>
              <a:t>27</a:t>
            </a:fld>
            <a:endParaRPr lang="en-GB" altLang="en-US"/>
          </a:p>
        </p:txBody>
      </p:sp>
      <p:sp>
        <p:nvSpPr>
          <p:cNvPr id="349186" name="Rectangle 2">
            <a:extLst>
              <a:ext uri="{FF2B5EF4-FFF2-40B4-BE49-F238E27FC236}">
                <a16:creationId xmlns:a16="http://schemas.microsoft.com/office/drawing/2014/main" id="{6145F3AA-56A0-DFA1-AEC0-858372B447C5}"/>
              </a:ext>
            </a:extLst>
          </p:cNvPr>
          <p:cNvSpPr>
            <a:spLocks noRot="1" noChangeArrowheads="1" noTextEdit="1"/>
          </p:cNvSpPr>
          <p:nvPr>
            <p:ph type="sldImg"/>
          </p:nvPr>
        </p:nvSpPr>
        <p:spPr>
          <a:ln/>
        </p:spPr>
      </p:sp>
      <p:sp>
        <p:nvSpPr>
          <p:cNvPr id="349187" name="Rectangle 3">
            <a:extLst>
              <a:ext uri="{FF2B5EF4-FFF2-40B4-BE49-F238E27FC236}">
                <a16:creationId xmlns:a16="http://schemas.microsoft.com/office/drawing/2014/main" id="{C08BB284-5A0D-9329-CAB7-A6902BE4C8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AEBECE-F71B-ACB7-3DA4-B187EA303661}"/>
              </a:ext>
            </a:extLst>
          </p:cNvPr>
          <p:cNvSpPr>
            <a:spLocks noGrp="1" noChangeArrowheads="1"/>
          </p:cNvSpPr>
          <p:nvPr>
            <p:ph type="sldNum" sz="quarter" idx="5"/>
          </p:nvPr>
        </p:nvSpPr>
        <p:spPr>
          <a:ln/>
        </p:spPr>
        <p:txBody>
          <a:bodyPr/>
          <a:lstStyle/>
          <a:p>
            <a:fld id="{E59AB126-5529-48DB-8596-94941E3822C9}" type="slidenum">
              <a:rPr lang="en-GB" altLang="en-US"/>
              <a:pPr/>
              <a:t>28</a:t>
            </a:fld>
            <a:endParaRPr lang="en-GB" altLang="en-US"/>
          </a:p>
        </p:txBody>
      </p:sp>
      <p:sp>
        <p:nvSpPr>
          <p:cNvPr id="350210" name="Rectangle 2">
            <a:extLst>
              <a:ext uri="{FF2B5EF4-FFF2-40B4-BE49-F238E27FC236}">
                <a16:creationId xmlns:a16="http://schemas.microsoft.com/office/drawing/2014/main" id="{44ED2435-5953-D502-3695-7582D51B3657}"/>
              </a:ext>
            </a:extLst>
          </p:cNvPr>
          <p:cNvSpPr>
            <a:spLocks noRot="1" noChangeArrowheads="1" noTextEdit="1"/>
          </p:cNvSpPr>
          <p:nvPr>
            <p:ph type="sldImg"/>
          </p:nvPr>
        </p:nvSpPr>
        <p:spPr>
          <a:ln/>
        </p:spPr>
      </p:sp>
      <p:sp>
        <p:nvSpPr>
          <p:cNvPr id="350211" name="Rectangle 3">
            <a:extLst>
              <a:ext uri="{FF2B5EF4-FFF2-40B4-BE49-F238E27FC236}">
                <a16:creationId xmlns:a16="http://schemas.microsoft.com/office/drawing/2014/main" id="{4ECCB438-ACFC-A31A-9945-A25F7C0955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49DFF9-B5B2-D25A-FFAD-1AC1A1EE8496}"/>
              </a:ext>
            </a:extLst>
          </p:cNvPr>
          <p:cNvSpPr>
            <a:spLocks noGrp="1" noChangeArrowheads="1"/>
          </p:cNvSpPr>
          <p:nvPr>
            <p:ph type="sldNum" sz="quarter" idx="5"/>
          </p:nvPr>
        </p:nvSpPr>
        <p:spPr>
          <a:ln/>
        </p:spPr>
        <p:txBody>
          <a:bodyPr/>
          <a:lstStyle/>
          <a:p>
            <a:fld id="{11DB5D3F-4151-4B90-B8DB-C51033FE369A}" type="slidenum">
              <a:rPr lang="en-GB" altLang="en-US"/>
              <a:pPr/>
              <a:t>29</a:t>
            </a:fld>
            <a:endParaRPr lang="en-GB" altLang="en-US"/>
          </a:p>
        </p:txBody>
      </p:sp>
      <p:sp>
        <p:nvSpPr>
          <p:cNvPr id="351234" name="Rectangle 2">
            <a:extLst>
              <a:ext uri="{FF2B5EF4-FFF2-40B4-BE49-F238E27FC236}">
                <a16:creationId xmlns:a16="http://schemas.microsoft.com/office/drawing/2014/main" id="{DB16CAC7-657A-1EF4-0E51-5942901D733D}"/>
              </a:ext>
            </a:extLst>
          </p:cNvPr>
          <p:cNvSpPr>
            <a:spLocks noRot="1" noChangeArrowheads="1" noTextEdit="1"/>
          </p:cNvSpPr>
          <p:nvPr>
            <p:ph type="sldImg"/>
          </p:nvPr>
        </p:nvSpPr>
        <p:spPr>
          <a:ln/>
        </p:spPr>
      </p:sp>
      <p:sp>
        <p:nvSpPr>
          <p:cNvPr id="351235" name="Rectangle 3">
            <a:extLst>
              <a:ext uri="{FF2B5EF4-FFF2-40B4-BE49-F238E27FC236}">
                <a16:creationId xmlns:a16="http://schemas.microsoft.com/office/drawing/2014/main" id="{B8D13D8E-6F33-E69F-0D07-B87160C2B26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F9F871-1DBB-4EA0-C526-6AB82ACFB0F6}"/>
              </a:ext>
            </a:extLst>
          </p:cNvPr>
          <p:cNvSpPr>
            <a:spLocks noGrp="1" noChangeArrowheads="1"/>
          </p:cNvSpPr>
          <p:nvPr>
            <p:ph type="sldNum" sz="quarter" idx="5"/>
          </p:nvPr>
        </p:nvSpPr>
        <p:spPr>
          <a:ln/>
        </p:spPr>
        <p:txBody>
          <a:bodyPr/>
          <a:lstStyle/>
          <a:p>
            <a:fld id="{52A5418E-027B-4B4C-AA69-F99C4FC2BD5A}" type="slidenum">
              <a:rPr lang="en-GB" altLang="en-US"/>
              <a:pPr/>
              <a:t>3</a:t>
            </a:fld>
            <a:endParaRPr lang="en-GB" altLang="en-US"/>
          </a:p>
        </p:txBody>
      </p:sp>
      <p:sp>
        <p:nvSpPr>
          <p:cNvPr id="324610" name="Rectangle 2">
            <a:extLst>
              <a:ext uri="{FF2B5EF4-FFF2-40B4-BE49-F238E27FC236}">
                <a16:creationId xmlns:a16="http://schemas.microsoft.com/office/drawing/2014/main" id="{D61A6D34-0044-E051-54AB-92B1AF47B69F}"/>
              </a:ext>
            </a:extLst>
          </p:cNvPr>
          <p:cNvSpPr>
            <a:spLocks noRot="1" noChangeArrowheads="1" noTextEdit="1"/>
          </p:cNvSpPr>
          <p:nvPr>
            <p:ph type="sldImg"/>
          </p:nvPr>
        </p:nvSpPr>
        <p:spPr>
          <a:ln/>
        </p:spPr>
      </p:sp>
      <p:sp>
        <p:nvSpPr>
          <p:cNvPr id="324611" name="Rectangle 3">
            <a:extLst>
              <a:ext uri="{FF2B5EF4-FFF2-40B4-BE49-F238E27FC236}">
                <a16:creationId xmlns:a16="http://schemas.microsoft.com/office/drawing/2014/main" id="{EDC0DBDA-09BF-BFE2-A491-865C368BC0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4E4AEB-EB55-993C-E623-A1DCD0793123}"/>
              </a:ext>
            </a:extLst>
          </p:cNvPr>
          <p:cNvSpPr>
            <a:spLocks noGrp="1" noChangeArrowheads="1"/>
          </p:cNvSpPr>
          <p:nvPr>
            <p:ph type="sldNum" sz="quarter" idx="5"/>
          </p:nvPr>
        </p:nvSpPr>
        <p:spPr>
          <a:ln/>
        </p:spPr>
        <p:txBody>
          <a:bodyPr/>
          <a:lstStyle/>
          <a:p>
            <a:fld id="{6E4C3323-DB38-4F4F-BBEE-46417756C31B}" type="slidenum">
              <a:rPr lang="en-GB" altLang="en-US"/>
              <a:pPr/>
              <a:t>30</a:t>
            </a:fld>
            <a:endParaRPr lang="en-GB" altLang="en-US"/>
          </a:p>
        </p:txBody>
      </p:sp>
      <p:sp>
        <p:nvSpPr>
          <p:cNvPr id="352258" name="Rectangle 2">
            <a:extLst>
              <a:ext uri="{FF2B5EF4-FFF2-40B4-BE49-F238E27FC236}">
                <a16:creationId xmlns:a16="http://schemas.microsoft.com/office/drawing/2014/main" id="{EF9D265D-0701-68C4-E1E5-1CE85AE165CA}"/>
              </a:ext>
            </a:extLst>
          </p:cNvPr>
          <p:cNvSpPr>
            <a:spLocks noRot="1" noChangeArrowheads="1" noTextEdit="1"/>
          </p:cNvSpPr>
          <p:nvPr>
            <p:ph type="sldImg"/>
          </p:nvPr>
        </p:nvSpPr>
        <p:spPr>
          <a:ln/>
        </p:spPr>
      </p:sp>
      <p:sp>
        <p:nvSpPr>
          <p:cNvPr id="352259" name="Rectangle 3">
            <a:extLst>
              <a:ext uri="{FF2B5EF4-FFF2-40B4-BE49-F238E27FC236}">
                <a16:creationId xmlns:a16="http://schemas.microsoft.com/office/drawing/2014/main" id="{51D64F4E-047F-E39E-4FE2-14199942AF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277850-5E84-A4DA-0199-E615DC42AD5F}"/>
              </a:ext>
            </a:extLst>
          </p:cNvPr>
          <p:cNvSpPr>
            <a:spLocks noGrp="1" noChangeArrowheads="1"/>
          </p:cNvSpPr>
          <p:nvPr>
            <p:ph type="sldNum" sz="quarter" idx="5"/>
          </p:nvPr>
        </p:nvSpPr>
        <p:spPr>
          <a:ln/>
        </p:spPr>
        <p:txBody>
          <a:bodyPr/>
          <a:lstStyle/>
          <a:p>
            <a:fld id="{FA91B4DD-1F5B-4753-8F32-BAE719E32DC0}" type="slidenum">
              <a:rPr lang="en-GB" altLang="en-US"/>
              <a:pPr/>
              <a:t>31</a:t>
            </a:fld>
            <a:endParaRPr lang="en-GB" altLang="en-US"/>
          </a:p>
        </p:txBody>
      </p:sp>
      <p:sp>
        <p:nvSpPr>
          <p:cNvPr id="353282" name="Rectangle 2">
            <a:extLst>
              <a:ext uri="{FF2B5EF4-FFF2-40B4-BE49-F238E27FC236}">
                <a16:creationId xmlns:a16="http://schemas.microsoft.com/office/drawing/2014/main" id="{5B0E8FB9-5BFC-C4BE-01D2-629BD0CE35A9}"/>
              </a:ext>
            </a:extLst>
          </p:cNvPr>
          <p:cNvSpPr>
            <a:spLocks noRot="1" noChangeArrowheads="1" noTextEdit="1"/>
          </p:cNvSpPr>
          <p:nvPr>
            <p:ph type="sldImg"/>
          </p:nvPr>
        </p:nvSpPr>
        <p:spPr>
          <a:ln/>
        </p:spPr>
      </p:sp>
      <p:sp>
        <p:nvSpPr>
          <p:cNvPr id="353283" name="Rectangle 3">
            <a:extLst>
              <a:ext uri="{FF2B5EF4-FFF2-40B4-BE49-F238E27FC236}">
                <a16:creationId xmlns:a16="http://schemas.microsoft.com/office/drawing/2014/main" id="{2AE1FFC1-605F-2F6F-0F41-BCFFFB6302D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51A84A-A9E8-5AFE-BA1F-57522364287A}"/>
              </a:ext>
            </a:extLst>
          </p:cNvPr>
          <p:cNvSpPr>
            <a:spLocks noGrp="1" noChangeArrowheads="1"/>
          </p:cNvSpPr>
          <p:nvPr>
            <p:ph type="sldNum" sz="quarter" idx="5"/>
          </p:nvPr>
        </p:nvSpPr>
        <p:spPr>
          <a:ln/>
        </p:spPr>
        <p:txBody>
          <a:bodyPr/>
          <a:lstStyle/>
          <a:p>
            <a:fld id="{D4E51988-890A-41AE-90FF-C8751C47EBE4}" type="slidenum">
              <a:rPr lang="en-GB" altLang="en-US"/>
              <a:pPr/>
              <a:t>32</a:t>
            </a:fld>
            <a:endParaRPr lang="en-GB" altLang="en-US"/>
          </a:p>
        </p:txBody>
      </p:sp>
      <p:sp>
        <p:nvSpPr>
          <p:cNvPr id="354306" name="Rectangle 2">
            <a:extLst>
              <a:ext uri="{FF2B5EF4-FFF2-40B4-BE49-F238E27FC236}">
                <a16:creationId xmlns:a16="http://schemas.microsoft.com/office/drawing/2014/main" id="{1BE6C73F-118D-73E4-9E46-7EDC03BC6059}"/>
              </a:ext>
            </a:extLst>
          </p:cNvPr>
          <p:cNvSpPr>
            <a:spLocks noRot="1" noChangeArrowheads="1" noTextEdit="1"/>
          </p:cNvSpPr>
          <p:nvPr>
            <p:ph type="sldImg"/>
          </p:nvPr>
        </p:nvSpPr>
        <p:spPr>
          <a:ln/>
        </p:spPr>
      </p:sp>
      <p:sp>
        <p:nvSpPr>
          <p:cNvPr id="354307" name="Rectangle 3">
            <a:extLst>
              <a:ext uri="{FF2B5EF4-FFF2-40B4-BE49-F238E27FC236}">
                <a16:creationId xmlns:a16="http://schemas.microsoft.com/office/drawing/2014/main" id="{318A6088-15DD-EF5A-355E-6FFA8A919B3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798D99-4E66-C2B0-F559-3B20E4F73CCD}"/>
              </a:ext>
            </a:extLst>
          </p:cNvPr>
          <p:cNvSpPr>
            <a:spLocks noGrp="1" noChangeArrowheads="1"/>
          </p:cNvSpPr>
          <p:nvPr>
            <p:ph type="sldNum" sz="quarter" idx="5"/>
          </p:nvPr>
        </p:nvSpPr>
        <p:spPr>
          <a:ln/>
        </p:spPr>
        <p:txBody>
          <a:bodyPr/>
          <a:lstStyle/>
          <a:p>
            <a:fld id="{735C3456-2FD1-407B-9C35-89BB924194A5}" type="slidenum">
              <a:rPr lang="en-GB" altLang="en-US"/>
              <a:pPr/>
              <a:t>33</a:t>
            </a:fld>
            <a:endParaRPr lang="en-GB" altLang="en-US"/>
          </a:p>
        </p:txBody>
      </p:sp>
      <p:sp>
        <p:nvSpPr>
          <p:cNvPr id="356354" name="Rectangle 2">
            <a:extLst>
              <a:ext uri="{FF2B5EF4-FFF2-40B4-BE49-F238E27FC236}">
                <a16:creationId xmlns:a16="http://schemas.microsoft.com/office/drawing/2014/main" id="{8A3D5E66-7684-7832-7248-F151039114F5}"/>
              </a:ext>
            </a:extLst>
          </p:cNvPr>
          <p:cNvSpPr>
            <a:spLocks noRot="1" noChangeArrowheads="1" noTextEdit="1"/>
          </p:cNvSpPr>
          <p:nvPr>
            <p:ph type="sldImg"/>
          </p:nvPr>
        </p:nvSpPr>
        <p:spPr>
          <a:xfrm>
            <a:off x="1144588" y="685800"/>
            <a:ext cx="4572000" cy="3429000"/>
          </a:xfrm>
          <a:ln/>
        </p:spPr>
      </p:sp>
      <p:sp>
        <p:nvSpPr>
          <p:cNvPr id="356355" name="Rectangle 3">
            <a:extLst>
              <a:ext uri="{FF2B5EF4-FFF2-40B4-BE49-F238E27FC236}">
                <a16:creationId xmlns:a16="http://schemas.microsoft.com/office/drawing/2014/main" id="{EF7B1FFE-9704-8316-0678-F39F549D2A47}"/>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B07CDB-E20D-5769-A9D4-072C6D69BDCC}"/>
              </a:ext>
            </a:extLst>
          </p:cNvPr>
          <p:cNvSpPr>
            <a:spLocks noGrp="1" noChangeArrowheads="1"/>
          </p:cNvSpPr>
          <p:nvPr>
            <p:ph type="sldNum" sz="quarter" idx="5"/>
          </p:nvPr>
        </p:nvSpPr>
        <p:spPr>
          <a:ln/>
        </p:spPr>
        <p:txBody>
          <a:bodyPr/>
          <a:lstStyle/>
          <a:p>
            <a:fld id="{05AA9DBA-B6F1-476A-B8C7-50178B4BF876}" type="slidenum">
              <a:rPr lang="en-GB" altLang="en-US"/>
              <a:pPr/>
              <a:t>4</a:t>
            </a:fld>
            <a:endParaRPr lang="en-GB" altLang="en-US"/>
          </a:p>
        </p:txBody>
      </p:sp>
      <p:sp>
        <p:nvSpPr>
          <p:cNvPr id="325634" name="Rectangle 2">
            <a:extLst>
              <a:ext uri="{FF2B5EF4-FFF2-40B4-BE49-F238E27FC236}">
                <a16:creationId xmlns:a16="http://schemas.microsoft.com/office/drawing/2014/main" id="{12037280-9C65-B3A3-D112-CBBB3A35BA6A}"/>
              </a:ext>
            </a:extLst>
          </p:cNvPr>
          <p:cNvSpPr>
            <a:spLocks noRot="1" noChangeArrowheads="1" noTextEdit="1"/>
          </p:cNvSpPr>
          <p:nvPr>
            <p:ph type="sldImg"/>
          </p:nvPr>
        </p:nvSpPr>
        <p:spPr>
          <a:ln/>
        </p:spPr>
      </p:sp>
      <p:sp>
        <p:nvSpPr>
          <p:cNvPr id="325635" name="Rectangle 3">
            <a:extLst>
              <a:ext uri="{FF2B5EF4-FFF2-40B4-BE49-F238E27FC236}">
                <a16:creationId xmlns:a16="http://schemas.microsoft.com/office/drawing/2014/main" id="{3920850B-1189-D710-F96B-94EC2EE719E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61F3C2-16DB-7DEF-3A85-5A086E9D1966}"/>
              </a:ext>
            </a:extLst>
          </p:cNvPr>
          <p:cNvSpPr>
            <a:spLocks noGrp="1" noChangeArrowheads="1"/>
          </p:cNvSpPr>
          <p:nvPr>
            <p:ph type="sldNum" sz="quarter" idx="5"/>
          </p:nvPr>
        </p:nvSpPr>
        <p:spPr>
          <a:ln/>
        </p:spPr>
        <p:txBody>
          <a:bodyPr/>
          <a:lstStyle/>
          <a:p>
            <a:fld id="{C0A69813-35F8-4D85-BF2B-E0D656CB875B}" type="slidenum">
              <a:rPr lang="en-GB" altLang="en-US"/>
              <a:pPr/>
              <a:t>5</a:t>
            </a:fld>
            <a:endParaRPr lang="en-GB" altLang="en-US"/>
          </a:p>
        </p:txBody>
      </p:sp>
      <p:sp>
        <p:nvSpPr>
          <p:cNvPr id="326658" name="Rectangle 2">
            <a:extLst>
              <a:ext uri="{FF2B5EF4-FFF2-40B4-BE49-F238E27FC236}">
                <a16:creationId xmlns:a16="http://schemas.microsoft.com/office/drawing/2014/main" id="{7D7E81AD-B2D4-E717-AE77-F3A162CA14C1}"/>
              </a:ext>
            </a:extLst>
          </p:cNvPr>
          <p:cNvSpPr>
            <a:spLocks noRot="1" noChangeArrowheads="1" noTextEdit="1"/>
          </p:cNvSpPr>
          <p:nvPr>
            <p:ph type="sldImg"/>
          </p:nvPr>
        </p:nvSpPr>
        <p:spPr>
          <a:ln/>
        </p:spPr>
      </p:sp>
      <p:sp>
        <p:nvSpPr>
          <p:cNvPr id="326659" name="Rectangle 3">
            <a:extLst>
              <a:ext uri="{FF2B5EF4-FFF2-40B4-BE49-F238E27FC236}">
                <a16:creationId xmlns:a16="http://schemas.microsoft.com/office/drawing/2014/main" id="{1D2CDC4E-F250-9627-55D6-7C134DB708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28ACD1-BCAA-F84C-44B6-0DF03BE2853C}"/>
              </a:ext>
            </a:extLst>
          </p:cNvPr>
          <p:cNvSpPr>
            <a:spLocks noGrp="1" noChangeArrowheads="1"/>
          </p:cNvSpPr>
          <p:nvPr>
            <p:ph type="sldNum" sz="quarter" idx="5"/>
          </p:nvPr>
        </p:nvSpPr>
        <p:spPr>
          <a:ln/>
        </p:spPr>
        <p:txBody>
          <a:bodyPr/>
          <a:lstStyle/>
          <a:p>
            <a:fld id="{8A275420-3F28-4CB7-966A-FF3B3BABB250}" type="slidenum">
              <a:rPr lang="en-GB" altLang="en-US"/>
              <a:pPr/>
              <a:t>6</a:t>
            </a:fld>
            <a:endParaRPr lang="en-GB" altLang="en-US"/>
          </a:p>
        </p:txBody>
      </p:sp>
      <p:sp>
        <p:nvSpPr>
          <p:cNvPr id="327682" name="Rectangle 2">
            <a:extLst>
              <a:ext uri="{FF2B5EF4-FFF2-40B4-BE49-F238E27FC236}">
                <a16:creationId xmlns:a16="http://schemas.microsoft.com/office/drawing/2014/main" id="{62CFF160-256F-9B4D-2D7A-F99942311556}"/>
              </a:ext>
            </a:extLst>
          </p:cNvPr>
          <p:cNvSpPr>
            <a:spLocks noRot="1" noChangeArrowheads="1" noTextEdit="1"/>
          </p:cNvSpPr>
          <p:nvPr>
            <p:ph type="sldImg"/>
          </p:nvPr>
        </p:nvSpPr>
        <p:spPr>
          <a:ln/>
        </p:spPr>
      </p:sp>
      <p:sp>
        <p:nvSpPr>
          <p:cNvPr id="327683" name="Rectangle 3">
            <a:extLst>
              <a:ext uri="{FF2B5EF4-FFF2-40B4-BE49-F238E27FC236}">
                <a16:creationId xmlns:a16="http://schemas.microsoft.com/office/drawing/2014/main" id="{D32987D7-3729-E341-E054-4BDF3E8F9E2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2F9048-C83B-8A7D-B41F-61F197AE942B}"/>
              </a:ext>
            </a:extLst>
          </p:cNvPr>
          <p:cNvSpPr>
            <a:spLocks noGrp="1" noChangeArrowheads="1"/>
          </p:cNvSpPr>
          <p:nvPr>
            <p:ph type="sldNum" sz="quarter" idx="5"/>
          </p:nvPr>
        </p:nvSpPr>
        <p:spPr>
          <a:ln/>
        </p:spPr>
        <p:txBody>
          <a:bodyPr/>
          <a:lstStyle/>
          <a:p>
            <a:fld id="{224EBCC5-F40A-48C0-AFA2-871EF5E6C6AA}" type="slidenum">
              <a:rPr lang="en-GB" altLang="en-US"/>
              <a:pPr/>
              <a:t>7</a:t>
            </a:fld>
            <a:endParaRPr lang="en-GB" altLang="en-US"/>
          </a:p>
        </p:txBody>
      </p:sp>
      <p:sp>
        <p:nvSpPr>
          <p:cNvPr id="328706" name="Rectangle 2">
            <a:extLst>
              <a:ext uri="{FF2B5EF4-FFF2-40B4-BE49-F238E27FC236}">
                <a16:creationId xmlns:a16="http://schemas.microsoft.com/office/drawing/2014/main" id="{7A64FDA5-FBF1-2F64-56B1-941DFE5376F7}"/>
              </a:ext>
            </a:extLst>
          </p:cNvPr>
          <p:cNvSpPr>
            <a:spLocks noRot="1" noChangeArrowheads="1" noTextEdit="1"/>
          </p:cNvSpPr>
          <p:nvPr>
            <p:ph type="sldImg"/>
          </p:nvPr>
        </p:nvSpPr>
        <p:spPr>
          <a:ln/>
        </p:spPr>
      </p:sp>
      <p:sp>
        <p:nvSpPr>
          <p:cNvPr id="328707" name="Rectangle 3">
            <a:extLst>
              <a:ext uri="{FF2B5EF4-FFF2-40B4-BE49-F238E27FC236}">
                <a16:creationId xmlns:a16="http://schemas.microsoft.com/office/drawing/2014/main" id="{45D07875-E5B1-B898-0E3A-37CF37E38F7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8EF3BD-AA40-E51D-A318-2D7278F73680}"/>
              </a:ext>
            </a:extLst>
          </p:cNvPr>
          <p:cNvSpPr>
            <a:spLocks noGrp="1" noChangeArrowheads="1"/>
          </p:cNvSpPr>
          <p:nvPr>
            <p:ph type="sldNum" sz="quarter" idx="5"/>
          </p:nvPr>
        </p:nvSpPr>
        <p:spPr>
          <a:ln/>
        </p:spPr>
        <p:txBody>
          <a:bodyPr/>
          <a:lstStyle/>
          <a:p>
            <a:fld id="{41E6D442-3E78-47D1-B8AA-E91ABEE3C703}" type="slidenum">
              <a:rPr lang="en-GB" altLang="en-US"/>
              <a:pPr/>
              <a:t>8</a:t>
            </a:fld>
            <a:endParaRPr lang="en-GB" altLang="en-US"/>
          </a:p>
        </p:txBody>
      </p:sp>
      <p:sp>
        <p:nvSpPr>
          <p:cNvPr id="329730" name="Rectangle 2">
            <a:extLst>
              <a:ext uri="{FF2B5EF4-FFF2-40B4-BE49-F238E27FC236}">
                <a16:creationId xmlns:a16="http://schemas.microsoft.com/office/drawing/2014/main" id="{CD79BC08-49D2-0D56-5D29-EADAA61593F5}"/>
              </a:ext>
            </a:extLst>
          </p:cNvPr>
          <p:cNvSpPr>
            <a:spLocks noRot="1" noChangeArrowheads="1" noTextEdit="1"/>
          </p:cNvSpPr>
          <p:nvPr>
            <p:ph type="sldImg"/>
          </p:nvPr>
        </p:nvSpPr>
        <p:spPr>
          <a:ln/>
        </p:spPr>
      </p:sp>
      <p:sp>
        <p:nvSpPr>
          <p:cNvPr id="329731" name="Rectangle 3">
            <a:extLst>
              <a:ext uri="{FF2B5EF4-FFF2-40B4-BE49-F238E27FC236}">
                <a16:creationId xmlns:a16="http://schemas.microsoft.com/office/drawing/2014/main" id="{CB59D568-BDF8-9512-0D69-F6419D3A5FB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BF8C3A-8B61-2E7F-94B4-A72827667FD5}"/>
              </a:ext>
            </a:extLst>
          </p:cNvPr>
          <p:cNvSpPr>
            <a:spLocks noGrp="1" noChangeArrowheads="1"/>
          </p:cNvSpPr>
          <p:nvPr>
            <p:ph type="sldNum" sz="quarter" idx="5"/>
          </p:nvPr>
        </p:nvSpPr>
        <p:spPr>
          <a:ln/>
        </p:spPr>
        <p:txBody>
          <a:bodyPr/>
          <a:lstStyle/>
          <a:p>
            <a:fld id="{AF4388F9-D2FF-4B7D-9054-322A74873A10}" type="slidenum">
              <a:rPr lang="en-GB" altLang="en-US"/>
              <a:pPr/>
              <a:t>9</a:t>
            </a:fld>
            <a:endParaRPr lang="en-GB" altLang="en-US"/>
          </a:p>
        </p:txBody>
      </p:sp>
      <p:sp>
        <p:nvSpPr>
          <p:cNvPr id="330754" name="Rectangle 2">
            <a:extLst>
              <a:ext uri="{FF2B5EF4-FFF2-40B4-BE49-F238E27FC236}">
                <a16:creationId xmlns:a16="http://schemas.microsoft.com/office/drawing/2014/main" id="{E19734BD-DF8C-F9A2-98D2-83A3007E3DF5}"/>
              </a:ext>
            </a:extLst>
          </p:cNvPr>
          <p:cNvSpPr>
            <a:spLocks noRot="1" noChangeArrowheads="1" noTextEdit="1"/>
          </p:cNvSpPr>
          <p:nvPr>
            <p:ph type="sldImg"/>
          </p:nvPr>
        </p:nvSpPr>
        <p:spPr>
          <a:ln/>
        </p:spPr>
      </p:sp>
      <p:sp>
        <p:nvSpPr>
          <p:cNvPr id="330755" name="Rectangle 3">
            <a:extLst>
              <a:ext uri="{FF2B5EF4-FFF2-40B4-BE49-F238E27FC236}">
                <a16:creationId xmlns:a16="http://schemas.microsoft.com/office/drawing/2014/main" id="{02FB6AC6-3584-9CB9-EF9F-F79E137CAA1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8530" name="Rectangle 2">
            <a:extLst>
              <a:ext uri="{FF2B5EF4-FFF2-40B4-BE49-F238E27FC236}">
                <a16:creationId xmlns:a16="http://schemas.microsoft.com/office/drawing/2014/main" id="{821F0003-DCC0-0B81-AB36-85FAA0F20889}"/>
              </a:ext>
            </a:extLst>
          </p:cNvPr>
          <p:cNvSpPr>
            <a:spLocks noGrp="1" noChangeArrowheads="1"/>
          </p:cNvSpPr>
          <p:nvPr>
            <p:ph type="ctrTitle"/>
          </p:nvPr>
        </p:nvSpPr>
        <p:spPr>
          <a:xfrm>
            <a:off x="1676400" y="2895600"/>
            <a:ext cx="7391400" cy="914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gn="r">
              <a:defRPr/>
            </a:lvl1pPr>
          </a:lstStyle>
          <a:p>
            <a:pPr lvl="0"/>
            <a:r>
              <a:rPr lang="en-GB" altLang="en-US" noProof="0"/>
              <a:t>Click to edit Master title style</a:t>
            </a:r>
          </a:p>
        </p:txBody>
      </p:sp>
      <p:sp>
        <p:nvSpPr>
          <p:cNvPr id="278531" name="Rectangle 3">
            <a:extLst>
              <a:ext uri="{FF2B5EF4-FFF2-40B4-BE49-F238E27FC236}">
                <a16:creationId xmlns:a16="http://schemas.microsoft.com/office/drawing/2014/main" id="{7A89E48E-C34A-4422-9573-B742CDC27B50}"/>
              </a:ext>
            </a:extLst>
          </p:cNvPr>
          <p:cNvSpPr>
            <a:spLocks noGrp="1" noChangeArrowheads="1"/>
          </p:cNvSpPr>
          <p:nvPr>
            <p:ph type="subTitle" idx="1"/>
          </p:nvPr>
        </p:nvSpPr>
        <p:spPr>
          <a:xfrm>
            <a:off x="1676400" y="3733800"/>
            <a:ext cx="7391400" cy="749300"/>
          </a:xfrm>
        </p:spPr>
        <p:txBody>
          <a:bodyPr/>
          <a:lstStyle>
            <a:lvl1pPr marL="0" indent="0" algn="r">
              <a:buFont typeface="Wingdings" panose="05000000000000000000" pitchFamily="2" charset="2"/>
              <a:buNone/>
              <a:defRPr/>
            </a:lvl1pPr>
          </a:lstStyle>
          <a:p>
            <a:pPr lvl="0"/>
            <a:r>
              <a:rPr lang="en-GB" altLang="en-US" noProof="0"/>
              <a:t>Click to edit Master subtitle style</a:t>
            </a:r>
          </a:p>
        </p:txBody>
      </p:sp>
      <p:sp>
        <p:nvSpPr>
          <p:cNvPr id="278532" name="Rectangle 4">
            <a:extLst>
              <a:ext uri="{FF2B5EF4-FFF2-40B4-BE49-F238E27FC236}">
                <a16:creationId xmlns:a16="http://schemas.microsoft.com/office/drawing/2014/main" id="{4BBE9F97-E7AD-1634-07C1-627B846F9FC7}"/>
              </a:ext>
            </a:extLst>
          </p:cNvPr>
          <p:cNvSpPr>
            <a:spLocks noGrp="1" noChangeArrowheads="1"/>
          </p:cNvSpPr>
          <p:nvPr>
            <p:ph type="dt" sz="quarter" idx="2"/>
          </p:nvPr>
        </p:nvSpPr>
        <p:spPr/>
        <p:txBody>
          <a:bodyPr/>
          <a:lstStyle>
            <a:lvl1pPr>
              <a:defRPr/>
            </a:lvl1pPr>
          </a:lstStyle>
          <a:p>
            <a:endParaRPr lang="en-GB" altLang="en-US"/>
          </a:p>
        </p:txBody>
      </p:sp>
      <p:sp>
        <p:nvSpPr>
          <p:cNvPr id="278533" name="Rectangle 5">
            <a:extLst>
              <a:ext uri="{FF2B5EF4-FFF2-40B4-BE49-F238E27FC236}">
                <a16:creationId xmlns:a16="http://schemas.microsoft.com/office/drawing/2014/main" id="{8A480559-C259-EBEF-4CA0-736D048BD077}"/>
              </a:ext>
            </a:extLst>
          </p:cNvPr>
          <p:cNvSpPr>
            <a:spLocks noGrp="1" noChangeArrowheads="1"/>
          </p:cNvSpPr>
          <p:nvPr>
            <p:ph type="ftr" sz="quarter" idx="3"/>
          </p:nvPr>
        </p:nvSpPr>
        <p:spPr/>
        <p:txBody>
          <a:bodyPr/>
          <a:lstStyle>
            <a:lvl1pPr>
              <a:defRPr/>
            </a:lvl1pPr>
          </a:lstStyle>
          <a:p>
            <a:endParaRPr lang="en-GB" altLang="en-US"/>
          </a:p>
        </p:txBody>
      </p:sp>
      <p:sp>
        <p:nvSpPr>
          <p:cNvPr id="278534" name="Rectangle 6">
            <a:extLst>
              <a:ext uri="{FF2B5EF4-FFF2-40B4-BE49-F238E27FC236}">
                <a16:creationId xmlns:a16="http://schemas.microsoft.com/office/drawing/2014/main" id="{DA2E6FD5-B791-4124-E368-EA514A3B8AB5}"/>
              </a:ext>
            </a:extLst>
          </p:cNvPr>
          <p:cNvSpPr>
            <a:spLocks noGrp="1" noChangeArrowheads="1"/>
          </p:cNvSpPr>
          <p:nvPr>
            <p:ph type="sldNum" sz="quarter" idx="4"/>
          </p:nvPr>
        </p:nvSpPr>
        <p:spPr/>
        <p:txBody>
          <a:bodyPr/>
          <a:lstStyle>
            <a:lvl1pPr>
              <a:defRPr/>
            </a:lvl1pPr>
          </a:lstStyle>
          <a:p>
            <a:fld id="{4EE960C1-8ACD-4D90-9017-807C79B991E4}"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F04A-8789-8F93-7302-50F4E10869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C0C815-DAC5-CC41-6DAB-CD9A4CA57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9BE2F5-38AD-3B34-610C-6A57DB6E50A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1E533E2-A58E-8C71-E319-83ADB900B41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E17AE5F-043F-20EF-0331-F8BE5A30AD43}"/>
              </a:ext>
            </a:extLst>
          </p:cNvPr>
          <p:cNvSpPr>
            <a:spLocks noGrp="1"/>
          </p:cNvSpPr>
          <p:nvPr>
            <p:ph type="sldNum" sz="quarter" idx="12"/>
          </p:nvPr>
        </p:nvSpPr>
        <p:spPr/>
        <p:txBody>
          <a:bodyPr/>
          <a:lstStyle>
            <a:lvl1pPr>
              <a:defRPr/>
            </a:lvl1pPr>
          </a:lstStyle>
          <a:p>
            <a:fld id="{A80A6B9F-C528-463D-87AB-6F67904AB901}" type="slidenum">
              <a:rPr lang="en-GB" altLang="en-US"/>
              <a:pPr/>
              <a:t>‹#›</a:t>
            </a:fld>
            <a:endParaRPr lang="en-GB" altLang="en-US"/>
          </a:p>
        </p:txBody>
      </p:sp>
    </p:spTree>
    <p:extLst>
      <p:ext uri="{BB962C8B-B14F-4D97-AF65-F5344CB8AC3E}">
        <p14:creationId xmlns:p14="http://schemas.microsoft.com/office/powerpoint/2010/main" val="2427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1ECDA-1D83-E169-190F-F9DED4A342FF}"/>
              </a:ext>
            </a:extLst>
          </p:cNvPr>
          <p:cNvSpPr>
            <a:spLocks noGrp="1"/>
          </p:cNvSpPr>
          <p:nvPr>
            <p:ph type="title" orient="vert"/>
          </p:nvPr>
        </p:nvSpPr>
        <p:spPr>
          <a:xfrm>
            <a:off x="6762750" y="152400"/>
            <a:ext cx="1847850" cy="6248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AE5861-E128-168F-1DAC-8BEC71ABD205}"/>
              </a:ext>
            </a:extLst>
          </p:cNvPr>
          <p:cNvSpPr>
            <a:spLocks noGrp="1"/>
          </p:cNvSpPr>
          <p:nvPr>
            <p:ph type="body" orient="vert" idx="1"/>
          </p:nvPr>
        </p:nvSpPr>
        <p:spPr>
          <a:xfrm>
            <a:off x="1219200" y="152400"/>
            <a:ext cx="53911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17D1FA-3233-CC7C-A191-7CEDC48F6A0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BC2F849-47B9-FD76-43D2-EC63A1895DB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267D17F-305F-5EFC-D1B7-6437AD202CD1}"/>
              </a:ext>
            </a:extLst>
          </p:cNvPr>
          <p:cNvSpPr>
            <a:spLocks noGrp="1"/>
          </p:cNvSpPr>
          <p:nvPr>
            <p:ph type="sldNum" sz="quarter" idx="12"/>
          </p:nvPr>
        </p:nvSpPr>
        <p:spPr/>
        <p:txBody>
          <a:bodyPr/>
          <a:lstStyle>
            <a:lvl1pPr>
              <a:defRPr/>
            </a:lvl1pPr>
          </a:lstStyle>
          <a:p>
            <a:fld id="{ADBA5A50-4E80-425A-A377-0E1F8B09B587}" type="slidenum">
              <a:rPr lang="en-GB" altLang="en-US"/>
              <a:pPr/>
              <a:t>‹#›</a:t>
            </a:fld>
            <a:endParaRPr lang="en-GB" altLang="en-US"/>
          </a:p>
        </p:txBody>
      </p:sp>
    </p:spTree>
    <p:extLst>
      <p:ext uri="{BB962C8B-B14F-4D97-AF65-F5344CB8AC3E}">
        <p14:creationId xmlns:p14="http://schemas.microsoft.com/office/powerpoint/2010/main" val="417986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1C64-9AB9-0873-5A56-07532B9CA6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FB1E1C-C296-BFC1-6962-5A05DB0669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2C8DB9-FAC7-FB92-C4A1-275B3029575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3111131-42ED-207D-6301-3365B368A24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DEB02A4-013C-007F-7622-4F64D4DD0554}"/>
              </a:ext>
            </a:extLst>
          </p:cNvPr>
          <p:cNvSpPr>
            <a:spLocks noGrp="1"/>
          </p:cNvSpPr>
          <p:nvPr>
            <p:ph type="sldNum" sz="quarter" idx="12"/>
          </p:nvPr>
        </p:nvSpPr>
        <p:spPr/>
        <p:txBody>
          <a:bodyPr/>
          <a:lstStyle>
            <a:lvl1pPr>
              <a:defRPr/>
            </a:lvl1pPr>
          </a:lstStyle>
          <a:p>
            <a:fld id="{A796214A-7C53-4F94-9426-B406B175CBA3}" type="slidenum">
              <a:rPr lang="en-GB" altLang="en-US"/>
              <a:pPr/>
              <a:t>‹#›</a:t>
            </a:fld>
            <a:endParaRPr lang="en-GB" altLang="en-US"/>
          </a:p>
        </p:txBody>
      </p:sp>
    </p:spTree>
    <p:extLst>
      <p:ext uri="{BB962C8B-B14F-4D97-AF65-F5344CB8AC3E}">
        <p14:creationId xmlns:p14="http://schemas.microsoft.com/office/powerpoint/2010/main" val="360660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6FE0-5F11-DA25-A3C3-A41F99E0339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041519-3309-0F25-A94D-C1A8B1CC54A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0C6A293-9092-57F8-F3DA-BECDC610730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EA538A8-F9E2-3498-A07E-142A09C3D36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CF4328E-C5C4-6745-7F2D-D7FE8521F7EE}"/>
              </a:ext>
            </a:extLst>
          </p:cNvPr>
          <p:cNvSpPr>
            <a:spLocks noGrp="1"/>
          </p:cNvSpPr>
          <p:nvPr>
            <p:ph type="sldNum" sz="quarter" idx="12"/>
          </p:nvPr>
        </p:nvSpPr>
        <p:spPr/>
        <p:txBody>
          <a:bodyPr/>
          <a:lstStyle>
            <a:lvl1pPr>
              <a:defRPr/>
            </a:lvl1pPr>
          </a:lstStyle>
          <a:p>
            <a:fld id="{FFCCEC97-4E5B-449F-808D-99246147D84C}" type="slidenum">
              <a:rPr lang="en-GB" altLang="en-US"/>
              <a:pPr/>
              <a:t>‹#›</a:t>
            </a:fld>
            <a:endParaRPr lang="en-GB" altLang="en-US"/>
          </a:p>
        </p:txBody>
      </p:sp>
    </p:spTree>
    <p:extLst>
      <p:ext uri="{BB962C8B-B14F-4D97-AF65-F5344CB8AC3E}">
        <p14:creationId xmlns:p14="http://schemas.microsoft.com/office/powerpoint/2010/main" val="279906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425F-D3E3-C6E0-0069-4FECED65B1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3112A5-8CCD-6737-1B52-C64B4E425DD6}"/>
              </a:ext>
            </a:extLst>
          </p:cNvPr>
          <p:cNvSpPr>
            <a:spLocks noGrp="1"/>
          </p:cNvSpPr>
          <p:nvPr>
            <p:ph sz="half" idx="1"/>
          </p:nvPr>
        </p:nvSpPr>
        <p:spPr>
          <a:xfrm>
            <a:off x="1219200" y="1676400"/>
            <a:ext cx="36195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D06F7F-C3B9-F186-4925-6E3CE0445815}"/>
              </a:ext>
            </a:extLst>
          </p:cNvPr>
          <p:cNvSpPr>
            <a:spLocks noGrp="1"/>
          </p:cNvSpPr>
          <p:nvPr>
            <p:ph sz="half" idx="2"/>
          </p:nvPr>
        </p:nvSpPr>
        <p:spPr>
          <a:xfrm>
            <a:off x="4991100" y="1676400"/>
            <a:ext cx="36195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79E188-ECEE-F969-EB52-E2CE2BA6780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C82E507-8EFA-3F03-53FE-BDE60AD3EE29}"/>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A0D151C-1A6A-953F-0D07-7224BCDDB1B2}"/>
              </a:ext>
            </a:extLst>
          </p:cNvPr>
          <p:cNvSpPr>
            <a:spLocks noGrp="1"/>
          </p:cNvSpPr>
          <p:nvPr>
            <p:ph type="sldNum" sz="quarter" idx="12"/>
          </p:nvPr>
        </p:nvSpPr>
        <p:spPr/>
        <p:txBody>
          <a:bodyPr/>
          <a:lstStyle>
            <a:lvl1pPr>
              <a:defRPr/>
            </a:lvl1pPr>
          </a:lstStyle>
          <a:p>
            <a:fld id="{2E4B40CF-FA5D-4F81-841B-A968129F2AA5}" type="slidenum">
              <a:rPr lang="en-GB" altLang="en-US"/>
              <a:pPr/>
              <a:t>‹#›</a:t>
            </a:fld>
            <a:endParaRPr lang="en-GB" altLang="en-US"/>
          </a:p>
        </p:txBody>
      </p:sp>
    </p:spTree>
    <p:extLst>
      <p:ext uri="{BB962C8B-B14F-4D97-AF65-F5344CB8AC3E}">
        <p14:creationId xmlns:p14="http://schemas.microsoft.com/office/powerpoint/2010/main" val="32061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ABD2-1962-3E9B-F893-EC9388F2748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A773ED-9AE5-17D2-CAB2-11939480AF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6B3938-6EF1-93A7-711C-849DF4DFBA5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6E53DB-E805-A345-8E29-169ECDC8FF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C4C2FD-1C3D-7509-24E3-E40126E5835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2DA9F9-0AE3-8B7E-F634-CDD557A8EB41}"/>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9459981D-92E3-87B8-D4AF-0B697F7364C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63D5D2B5-0ED5-650C-EC40-CDDAD2858DDB}"/>
              </a:ext>
            </a:extLst>
          </p:cNvPr>
          <p:cNvSpPr>
            <a:spLocks noGrp="1"/>
          </p:cNvSpPr>
          <p:nvPr>
            <p:ph type="sldNum" sz="quarter" idx="12"/>
          </p:nvPr>
        </p:nvSpPr>
        <p:spPr/>
        <p:txBody>
          <a:bodyPr/>
          <a:lstStyle>
            <a:lvl1pPr>
              <a:defRPr/>
            </a:lvl1pPr>
          </a:lstStyle>
          <a:p>
            <a:fld id="{C2DC2F2C-4B4B-4119-9FC0-634B5FBFFFC4}" type="slidenum">
              <a:rPr lang="en-GB" altLang="en-US"/>
              <a:pPr/>
              <a:t>‹#›</a:t>
            </a:fld>
            <a:endParaRPr lang="en-GB" altLang="en-US"/>
          </a:p>
        </p:txBody>
      </p:sp>
    </p:spTree>
    <p:extLst>
      <p:ext uri="{BB962C8B-B14F-4D97-AF65-F5344CB8AC3E}">
        <p14:creationId xmlns:p14="http://schemas.microsoft.com/office/powerpoint/2010/main" val="411212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F8B80-5645-7A77-87C1-89F9FFDFAFB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EF2D19-6522-FDD4-A29D-F1B6485ADDE8}"/>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64CCDBF3-2C51-5B97-397A-60CC9A45B2F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2D891230-1BF6-4DDC-0C2F-7502D94CCE73}"/>
              </a:ext>
            </a:extLst>
          </p:cNvPr>
          <p:cNvSpPr>
            <a:spLocks noGrp="1"/>
          </p:cNvSpPr>
          <p:nvPr>
            <p:ph type="sldNum" sz="quarter" idx="12"/>
          </p:nvPr>
        </p:nvSpPr>
        <p:spPr/>
        <p:txBody>
          <a:bodyPr/>
          <a:lstStyle>
            <a:lvl1pPr>
              <a:defRPr/>
            </a:lvl1pPr>
          </a:lstStyle>
          <a:p>
            <a:fld id="{40C92F51-443C-46ED-BC05-B0762ED4EAC8}" type="slidenum">
              <a:rPr lang="en-GB" altLang="en-US"/>
              <a:pPr/>
              <a:t>‹#›</a:t>
            </a:fld>
            <a:endParaRPr lang="en-GB" altLang="en-US"/>
          </a:p>
        </p:txBody>
      </p:sp>
    </p:spTree>
    <p:extLst>
      <p:ext uri="{BB962C8B-B14F-4D97-AF65-F5344CB8AC3E}">
        <p14:creationId xmlns:p14="http://schemas.microsoft.com/office/powerpoint/2010/main" val="187278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60D4EA-E614-2351-C81B-79AF14CD43A9}"/>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4F696209-0928-5262-E33C-12D422EFCF8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E30BE891-4891-4A62-B2D4-EC73C671A574}"/>
              </a:ext>
            </a:extLst>
          </p:cNvPr>
          <p:cNvSpPr>
            <a:spLocks noGrp="1"/>
          </p:cNvSpPr>
          <p:nvPr>
            <p:ph type="sldNum" sz="quarter" idx="12"/>
          </p:nvPr>
        </p:nvSpPr>
        <p:spPr/>
        <p:txBody>
          <a:bodyPr/>
          <a:lstStyle>
            <a:lvl1pPr>
              <a:defRPr/>
            </a:lvl1pPr>
          </a:lstStyle>
          <a:p>
            <a:fld id="{E0117A51-CB04-441B-9CBC-A49CD2F1CA2E}" type="slidenum">
              <a:rPr lang="en-GB" altLang="en-US"/>
              <a:pPr/>
              <a:t>‹#›</a:t>
            </a:fld>
            <a:endParaRPr lang="en-GB" altLang="en-US"/>
          </a:p>
        </p:txBody>
      </p:sp>
    </p:spTree>
    <p:extLst>
      <p:ext uri="{BB962C8B-B14F-4D97-AF65-F5344CB8AC3E}">
        <p14:creationId xmlns:p14="http://schemas.microsoft.com/office/powerpoint/2010/main" val="276703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57C5-7354-83A5-B7BA-E79A334A6F8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8F71B3-AF4E-5F38-8544-4C627E52C02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67DF97-D21F-39ED-771D-374BE0AB67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4CE0D-1BDC-7B50-A02B-AD964CF3F51C}"/>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1A55966-821E-A124-2D17-959F329D06E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E635BD0-D5E6-2D9C-C850-917621BE9195}"/>
              </a:ext>
            </a:extLst>
          </p:cNvPr>
          <p:cNvSpPr>
            <a:spLocks noGrp="1"/>
          </p:cNvSpPr>
          <p:nvPr>
            <p:ph type="sldNum" sz="quarter" idx="12"/>
          </p:nvPr>
        </p:nvSpPr>
        <p:spPr/>
        <p:txBody>
          <a:bodyPr/>
          <a:lstStyle>
            <a:lvl1pPr>
              <a:defRPr/>
            </a:lvl1pPr>
          </a:lstStyle>
          <a:p>
            <a:fld id="{C0A571ED-2A09-442C-8EE2-2162A522B957}" type="slidenum">
              <a:rPr lang="en-GB" altLang="en-US"/>
              <a:pPr/>
              <a:t>‹#›</a:t>
            </a:fld>
            <a:endParaRPr lang="en-GB" altLang="en-US"/>
          </a:p>
        </p:txBody>
      </p:sp>
    </p:spTree>
    <p:extLst>
      <p:ext uri="{BB962C8B-B14F-4D97-AF65-F5344CB8AC3E}">
        <p14:creationId xmlns:p14="http://schemas.microsoft.com/office/powerpoint/2010/main" val="4432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1281-4C4C-73D2-D37E-3FD0AFCBD4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039338-FF39-A670-626D-3F75A7AD60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E719CA-85FE-C354-2854-9FCD4F2F53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E3A72-0FFD-1448-C6AD-AAF7EAE413F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59919BD-231F-3420-D2A4-01A7334960FB}"/>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1375699-0A30-B8F3-ACDB-E8A3EDB85A12}"/>
              </a:ext>
            </a:extLst>
          </p:cNvPr>
          <p:cNvSpPr>
            <a:spLocks noGrp="1"/>
          </p:cNvSpPr>
          <p:nvPr>
            <p:ph type="sldNum" sz="quarter" idx="12"/>
          </p:nvPr>
        </p:nvSpPr>
        <p:spPr/>
        <p:txBody>
          <a:bodyPr/>
          <a:lstStyle>
            <a:lvl1pPr>
              <a:defRPr/>
            </a:lvl1pPr>
          </a:lstStyle>
          <a:p>
            <a:fld id="{B0840D80-A5FD-449A-A306-46C62B743632}" type="slidenum">
              <a:rPr lang="en-GB" altLang="en-US"/>
              <a:pPr/>
              <a:t>‹#›</a:t>
            </a:fld>
            <a:endParaRPr lang="en-GB" altLang="en-US"/>
          </a:p>
        </p:txBody>
      </p:sp>
    </p:spTree>
    <p:extLst>
      <p:ext uri="{BB962C8B-B14F-4D97-AF65-F5344CB8AC3E}">
        <p14:creationId xmlns:p14="http://schemas.microsoft.com/office/powerpoint/2010/main" val="282488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8F4620AB-7BC3-C9F4-2497-EC7702A173F2}"/>
              </a:ext>
            </a:extLst>
          </p:cNvPr>
          <p:cNvSpPr>
            <a:spLocks noGrp="1" noChangeArrowheads="1"/>
          </p:cNvSpPr>
          <p:nvPr>
            <p:ph type="title"/>
          </p:nvPr>
        </p:nvSpPr>
        <p:spPr bwMode="auto">
          <a:xfrm>
            <a:off x="1219200" y="152400"/>
            <a:ext cx="7391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title style</a:t>
            </a:r>
          </a:p>
        </p:txBody>
      </p:sp>
      <p:sp>
        <p:nvSpPr>
          <p:cNvPr id="277507" name="Rectangle 3">
            <a:extLst>
              <a:ext uri="{FF2B5EF4-FFF2-40B4-BE49-F238E27FC236}">
                <a16:creationId xmlns:a16="http://schemas.microsoft.com/office/drawing/2014/main" id="{03925A75-5A69-75AB-C632-9E14A84C9A7F}"/>
              </a:ext>
            </a:extLst>
          </p:cNvPr>
          <p:cNvSpPr>
            <a:spLocks noGrp="1" noChangeArrowheads="1"/>
          </p:cNvSpPr>
          <p:nvPr>
            <p:ph type="body" idx="1"/>
          </p:nvPr>
        </p:nvSpPr>
        <p:spPr bwMode="auto">
          <a:xfrm>
            <a:off x="1219200" y="1676400"/>
            <a:ext cx="7391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77511" name="Rectangle 7">
            <a:extLst>
              <a:ext uri="{FF2B5EF4-FFF2-40B4-BE49-F238E27FC236}">
                <a16:creationId xmlns:a16="http://schemas.microsoft.com/office/drawing/2014/main" id="{D569FF09-1DCD-FE38-8B41-94ACAFD29A9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vl1pPr>
          </a:lstStyle>
          <a:p>
            <a:endParaRPr lang="en-GB" altLang="en-US"/>
          </a:p>
        </p:txBody>
      </p:sp>
      <p:sp>
        <p:nvSpPr>
          <p:cNvPr id="277512" name="Rectangle 8">
            <a:extLst>
              <a:ext uri="{FF2B5EF4-FFF2-40B4-BE49-F238E27FC236}">
                <a16:creationId xmlns:a16="http://schemas.microsoft.com/office/drawing/2014/main" id="{F727779F-FA59-0CFC-9A6F-D3302A5C611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GB" altLang="en-US"/>
          </a:p>
        </p:txBody>
      </p:sp>
      <p:sp>
        <p:nvSpPr>
          <p:cNvPr id="277513" name="Rectangle 9">
            <a:extLst>
              <a:ext uri="{FF2B5EF4-FFF2-40B4-BE49-F238E27FC236}">
                <a16:creationId xmlns:a16="http://schemas.microsoft.com/office/drawing/2014/main" id="{E7D69E50-7D5D-25A6-3242-56D75A479B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CF29EF8C-A1F2-4FC9-8D35-462DD9F1952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rtl="0" eaLnBrk="0" fontAlgn="base" hangingPunct="0">
        <a:spcBef>
          <a:spcPct val="0"/>
        </a:spcBef>
        <a:spcAft>
          <a:spcPct val="0"/>
        </a:spcAft>
        <a:defRPr kumimoji="1" sz="4400"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kumimoji="1"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kumimoji="1"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400" kern="1200">
          <a:solidFill>
            <a:schemeClr val="tx1"/>
          </a:solidFill>
          <a:effectLst>
            <a:outerShdw blurRad="38100" dist="38100" dir="2700000" algn="tl">
              <a:srgbClr val="C0C0C0"/>
            </a:outerShdw>
          </a:effectLst>
          <a:latin typeface="+mn-lt"/>
          <a:ea typeface="+mn-ea"/>
          <a:cs typeface="+mn-cs"/>
        </a:defRPr>
      </a:lvl3pPr>
      <a:lvl4pPr marL="15621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000" kern="1200">
          <a:solidFill>
            <a:schemeClr val="tx1"/>
          </a:solidFill>
          <a:effectLst>
            <a:outerShdw blurRad="38100" dist="38100" dir="2700000" algn="tl">
              <a:srgbClr val="C0C0C0"/>
            </a:outerShdw>
          </a:effectLst>
          <a:latin typeface="+mn-lt"/>
          <a:ea typeface="+mn-ea"/>
          <a:cs typeface="+mn-cs"/>
        </a:defRPr>
      </a:lvl4pPr>
      <a:lvl5pPr marL="19812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hegarret.org.uk/tour.htm"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B97A0F8-8083-4C65-85CB-1A7E87DCC3F3}"/>
              </a:ext>
            </a:extLst>
          </p:cNvPr>
          <p:cNvSpPr>
            <a:spLocks noGrp="1" noChangeArrowheads="1"/>
          </p:cNvSpPr>
          <p:nvPr>
            <p:ph type="sldNum" sz="quarter" idx="4"/>
          </p:nvPr>
        </p:nvSpPr>
        <p:spPr/>
        <p:txBody>
          <a:bodyPr/>
          <a:lstStyle/>
          <a:p>
            <a:fld id="{28147C77-C45D-4C7B-A5AA-22D5F01A5A4C}" type="slidenum">
              <a:rPr lang="en-GB" altLang="en-US"/>
              <a:pPr/>
              <a:t>1</a:t>
            </a:fld>
            <a:endParaRPr lang="en-GB" altLang="en-US"/>
          </a:p>
        </p:txBody>
      </p:sp>
      <p:sp>
        <p:nvSpPr>
          <p:cNvPr id="281602" name="Rectangle 2">
            <a:extLst>
              <a:ext uri="{FF2B5EF4-FFF2-40B4-BE49-F238E27FC236}">
                <a16:creationId xmlns:a16="http://schemas.microsoft.com/office/drawing/2014/main" id="{184A79A1-74B1-D9F5-CDC6-33BC4729873C}"/>
              </a:ext>
            </a:extLst>
          </p:cNvPr>
          <p:cNvSpPr>
            <a:spLocks noGrp="1" noChangeArrowheads="1"/>
          </p:cNvSpPr>
          <p:nvPr>
            <p:ph type="ctrTitle"/>
          </p:nvPr>
        </p:nvSpPr>
        <p:spPr/>
        <p:txBody>
          <a:bodyPr/>
          <a:lstStyle/>
          <a:p>
            <a:r>
              <a:rPr lang="en-GB" altLang="en-US"/>
              <a:t>Health and Hospitals</a:t>
            </a:r>
          </a:p>
        </p:txBody>
      </p:sp>
      <p:sp>
        <p:nvSpPr>
          <p:cNvPr id="281603" name="Rectangle 3">
            <a:extLst>
              <a:ext uri="{FF2B5EF4-FFF2-40B4-BE49-F238E27FC236}">
                <a16:creationId xmlns:a16="http://schemas.microsoft.com/office/drawing/2014/main" id="{0410A5DA-D200-C634-5686-267C8CCBE0BF}"/>
              </a:ext>
            </a:extLst>
          </p:cNvPr>
          <p:cNvSpPr>
            <a:spLocks noGrp="1" noChangeArrowheads="1"/>
          </p:cNvSpPr>
          <p:nvPr>
            <p:ph type="subTitle" idx="1"/>
          </p:nvPr>
        </p:nvSpPr>
        <p:spPr/>
        <p:txBody>
          <a:bodyPr/>
          <a:lstStyle/>
          <a:p>
            <a:pPr>
              <a:lnSpc>
                <a:spcPct val="80000"/>
              </a:lnSpc>
            </a:pPr>
            <a:r>
              <a:rPr lang="en-GB" altLang="en-US" sz="2400"/>
              <a:t>Year 11</a:t>
            </a:r>
          </a:p>
          <a:p>
            <a:pPr>
              <a:lnSpc>
                <a:spcPct val="80000"/>
              </a:lnSpc>
            </a:pPr>
            <a:r>
              <a:rPr lang="en-GB" altLang="en-US" sz="2400"/>
              <a:t>History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286F4F-55C2-C632-DC2D-8CA61745EB0B}"/>
              </a:ext>
            </a:extLst>
          </p:cNvPr>
          <p:cNvSpPr>
            <a:spLocks noGrp="1"/>
          </p:cNvSpPr>
          <p:nvPr>
            <p:ph type="sldNum" sz="quarter" idx="12"/>
          </p:nvPr>
        </p:nvSpPr>
        <p:spPr/>
        <p:txBody>
          <a:bodyPr/>
          <a:lstStyle/>
          <a:p>
            <a:fld id="{895E603D-97E6-40D4-B1BE-7AFDDD7A1FEA}" type="slidenum">
              <a:rPr lang="en-GB" altLang="en-US"/>
              <a:pPr/>
              <a:t>10</a:t>
            </a:fld>
            <a:endParaRPr lang="en-GB" altLang="en-US"/>
          </a:p>
        </p:txBody>
      </p:sp>
      <p:sp>
        <p:nvSpPr>
          <p:cNvPr id="291843" name="Rectangle 3">
            <a:extLst>
              <a:ext uri="{FF2B5EF4-FFF2-40B4-BE49-F238E27FC236}">
                <a16:creationId xmlns:a16="http://schemas.microsoft.com/office/drawing/2014/main" id="{68881BF8-CE5E-F457-0783-8109FACE3BE4}"/>
              </a:ext>
            </a:extLst>
          </p:cNvPr>
          <p:cNvSpPr>
            <a:spLocks noGrp="1" noChangeArrowheads="1"/>
          </p:cNvSpPr>
          <p:nvPr>
            <p:ph type="body" idx="4294967295"/>
          </p:nvPr>
        </p:nvSpPr>
        <p:spPr>
          <a:xfrm>
            <a:off x="1258888" y="1412875"/>
            <a:ext cx="7391400" cy="4724400"/>
          </a:xfrm>
        </p:spPr>
        <p:txBody>
          <a:bodyPr/>
          <a:lstStyle/>
          <a:p>
            <a:r>
              <a:rPr lang="en-GB" altLang="en-US" sz="2800"/>
              <a:t>‘It may seem a strange principle to enunciate as the very first requirement in a hospital that it should do the sick no harm. It is quite necessary nevertheless to lay down such a principle, because the actual mortality in hospitals, especially those the crowded cities, is very much higher than any calculation founded on the mortality of the same class of patient treated out of hospital would lead us to expect.' </a:t>
            </a:r>
            <a:r>
              <a:rPr lang="en-GB" altLang="en-US" sz="2000"/>
              <a:t>Florence Nightingale</a:t>
            </a:r>
            <a:r>
              <a:rPr lang="en-GB" altLang="en-US" sz="2000" i="1"/>
              <a:t> Notes on Hospitals </a:t>
            </a:r>
            <a:r>
              <a:rPr lang="en-GB" altLang="en-US" sz="2000"/>
              <a:t>1859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48AFCED-D959-1910-EAE6-DB50C8F8DE78}"/>
              </a:ext>
            </a:extLst>
          </p:cNvPr>
          <p:cNvSpPr>
            <a:spLocks noGrp="1"/>
          </p:cNvSpPr>
          <p:nvPr>
            <p:ph type="sldNum" sz="quarter" idx="12"/>
          </p:nvPr>
        </p:nvSpPr>
        <p:spPr/>
        <p:txBody>
          <a:bodyPr/>
          <a:lstStyle/>
          <a:p>
            <a:fld id="{D831014B-7FC3-46D1-A6A8-4F62ADFB7DD7}" type="slidenum">
              <a:rPr lang="en-GB" altLang="en-US"/>
              <a:pPr/>
              <a:t>11</a:t>
            </a:fld>
            <a:endParaRPr lang="en-GB" altLang="en-US"/>
          </a:p>
        </p:txBody>
      </p:sp>
      <p:sp>
        <p:nvSpPr>
          <p:cNvPr id="296962" name="Rectangle 2">
            <a:extLst>
              <a:ext uri="{FF2B5EF4-FFF2-40B4-BE49-F238E27FC236}">
                <a16:creationId xmlns:a16="http://schemas.microsoft.com/office/drawing/2014/main" id="{2B150070-56BE-95A9-E943-9256CD14CFC1}"/>
              </a:ext>
            </a:extLst>
          </p:cNvPr>
          <p:cNvSpPr>
            <a:spLocks noGrp="1" noChangeArrowheads="1"/>
          </p:cNvSpPr>
          <p:nvPr>
            <p:ph type="title" idx="4294967295"/>
          </p:nvPr>
        </p:nvSpPr>
        <p:spPr>
          <a:xfrm>
            <a:off x="1752600" y="152400"/>
            <a:ext cx="7391400" cy="1066800"/>
          </a:xfrm>
        </p:spPr>
        <p:txBody>
          <a:bodyPr/>
          <a:lstStyle/>
          <a:p>
            <a:r>
              <a:rPr lang="en-GB" altLang="en-US"/>
              <a:t>Nineteenth Century Nursing</a:t>
            </a:r>
          </a:p>
        </p:txBody>
      </p:sp>
      <p:pic>
        <p:nvPicPr>
          <p:cNvPr id="296965" name="Picture 5">
            <a:extLst>
              <a:ext uri="{FF2B5EF4-FFF2-40B4-BE49-F238E27FC236}">
                <a16:creationId xmlns:a16="http://schemas.microsoft.com/office/drawing/2014/main" id="{DD226270-EF07-2CE2-AAB5-084DE04648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125538"/>
            <a:ext cx="5172075" cy="5529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FCEE56-44CA-566E-8D90-06DD50338C6A}"/>
              </a:ext>
            </a:extLst>
          </p:cNvPr>
          <p:cNvSpPr>
            <a:spLocks noGrp="1"/>
          </p:cNvSpPr>
          <p:nvPr>
            <p:ph type="sldNum" sz="quarter" idx="12"/>
          </p:nvPr>
        </p:nvSpPr>
        <p:spPr/>
        <p:txBody>
          <a:bodyPr/>
          <a:lstStyle/>
          <a:p>
            <a:fld id="{3612C34C-445C-4C25-AF80-C7DB360EF1F5}" type="slidenum">
              <a:rPr lang="en-GB" altLang="en-US"/>
              <a:pPr/>
              <a:t>12</a:t>
            </a:fld>
            <a:endParaRPr lang="en-GB" altLang="en-US"/>
          </a:p>
        </p:txBody>
      </p:sp>
      <p:sp>
        <p:nvSpPr>
          <p:cNvPr id="300035" name="Rectangle 3">
            <a:extLst>
              <a:ext uri="{FF2B5EF4-FFF2-40B4-BE49-F238E27FC236}">
                <a16:creationId xmlns:a16="http://schemas.microsoft.com/office/drawing/2014/main" id="{0EED5313-4D5F-807B-EDF4-EC664DB58750}"/>
              </a:ext>
            </a:extLst>
          </p:cNvPr>
          <p:cNvSpPr>
            <a:spLocks noGrp="1" noChangeArrowheads="1"/>
          </p:cNvSpPr>
          <p:nvPr>
            <p:ph type="body" idx="4294967295"/>
          </p:nvPr>
        </p:nvSpPr>
        <p:spPr>
          <a:xfrm>
            <a:off x="1752600" y="1676400"/>
            <a:ext cx="7391400" cy="4724400"/>
          </a:xfrm>
        </p:spPr>
        <p:txBody>
          <a:bodyPr/>
          <a:lstStyle/>
          <a:p>
            <a:r>
              <a:rPr lang="en-GB" altLang="en-US"/>
              <a:t>By 1800, all sizeable British towns had a hospital, and London's hospitals admitted over 20,000 patients a year. Out-patient departments were even busier. In 1800, St Thomas's Hospital estimated that its out-patient department dealt with 10,000 patients. By 1890, the number was 100,000.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43377C8-007A-8CD1-2F6E-893FFC75042C}"/>
              </a:ext>
            </a:extLst>
          </p:cNvPr>
          <p:cNvSpPr>
            <a:spLocks noGrp="1"/>
          </p:cNvSpPr>
          <p:nvPr>
            <p:ph type="sldNum" sz="quarter" idx="12"/>
          </p:nvPr>
        </p:nvSpPr>
        <p:spPr/>
        <p:txBody>
          <a:bodyPr/>
          <a:lstStyle/>
          <a:p>
            <a:fld id="{4DCB1D53-772D-4E4C-AB7F-E5107FB4A642}" type="slidenum">
              <a:rPr lang="en-GB" altLang="en-US"/>
              <a:pPr/>
              <a:t>13</a:t>
            </a:fld>
            <a:endParaRPr lang="en-GB" altLang="en-US"/>
          </a:p>
        </p:txBody>
      </p:sp>
      <p:sp>
        <p:nvSpPr>
          <p:cNvPr id="301059" name="Rectangle 3">
            <a:extLst>
              <a:ext uri="{FF2B5EF4-FFF2-40B4-BE49-F238E27FC236}">
                <a16:creationId xmlns:a16="http://schemas.microsoft.com/office/drawing/2014/main" id="{CD48185B-813A-9F81-C9C7-48CA3FE16046}"/>
              </a:ext>
            </a:extLst>
          </p:cNvPr>
          <p:cNvSpPr>
            <a:spLocks noGrp="1" noChangeArrowheads="1"/>
          </p:cNvSpPr>
          <p:nvPr>
            <p:ph type="body" idx="4294967295"/>
          </p:nvPr>
        </p:nvSpPr>
        <p:spPr>
          <a:xfrm>
            <a:off x="1752600" y="1676400"/>
            <a:ext cx="7391400" cy="4724400"/>
          </a:xfrm>
        </p:spPr>
        <p:txBody>
          <a:bodyPr/>
          <a:lstStyle/>
          <a:p>
            <a:r>
              <a:rPr lang="en-GB" altLang="en-US" sz="2800"/>
              <a:t>Voluntary hospitals generally admitted the sick poor but not sick paupers. Following the Poor Law Act (1834), there was increasing realisation that most of those admitted to workhouses were sick or elderly, and that sickness was the fastest route to pauperism. Workhouse infirmaries were rapidly filled to capacity, and by the 1860s, hospitals were being erected alongside workhouses.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F5508E1-FFE1-84A7-CAD2-41881D3FA479}"/>
              </a:ext>
            </a:extLst>
          </p:cNvPr>
          <p:cNvSpPr>
            <a:spLocks noGrp="1"/>
          </p:cNvSpPr>
          <p:nvPr>
            <p:ph type="sldNum" sz="quarter" idx="12"/>
          </p:nvPr>
        </p:nvSpPr>
        <p:spPr/>
        <p:txBody>
          <a:bodyPr/>
          <a:lstStyle/>
          <a:p>
            <a:fld id="{79991B5A-E730-4B49-8A69-3F0D4F729414}" type="slidenum">
              <a:rPr lang="en-GB" altLang="en-US"/>
              <a:pPr/>
              <a:t>14</a:t>
            </a:fld>
            <a:endParaRPr lang="en-GB" altLang="en-US"/>
          </a:p>
        </p:txBody>
      </p:sp>
      <p:pic>
        <p:nvPicPr>
          <p:cNvPr id="297989" name="Picture 5">
            <a:extLst>
              <a:ext uri="{FF2B5EF4-FFF2-40B4-BE49-F238E27FC236}">
                <a16:creationId xmlns:a16="http://schemas.microsoft.com/office/drawing/2014/main" id="{1C6FBFC5-E181-F4E1-54B3-EAECC79572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981075"/>
            <a:ext cx="7970837" cy="5005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C3D777-58D7-0E92-C417-D2B267F53F80}"/>
              </a:ext>
            </a:extLst>
          </p:cNvPr>
          <p:cNvSpPr>
            <a:spLocks noGrp="1"/>
          </p:cNvSpPr>
          <p:nvPr>
            <p:ph type="sldNum" sz="quarter" idx="12"/>
          </p:nvPr>
        </p:nvSpPr>
        <p:spPr/>
        <p:txBody>
          <a:bodyPr/>
          <a:lstStyle/>
          <a:p>
            <a:fld id="{38C908CE-D3EF-4E8F-92A2-1A19F700B4EE}" type="slidenum">
              <a:rPr lang="en-GB" altLang="en-US"/>
              <a:pPr/>
              <a:t>15</a:t>
            </a:fld>
            <a:endParaRPr lang="en-GB" altLang="en-US"/>
          </a:p>
        </p:txBody>
      </p:sp>
      <p:sp>
        <p:nvSpPr>
          <p:cNvPr id="302083" name="Rectangle 3">
            <a:extLst>
              <a:ext uri="{FF2B5EF4-FFF2-40B4-BE49-F238E27FC236}">
                <a16:creationId xmlns:a16="http://schemas.microsoft.com/office/drawing/2014/main" id="{A83DA1B1-AF09-4FBE-1322-2BB593A971C0}"/>
              </a:ext>
            </a:extLst>
          </p:cNvPr>
          <p:cNvSpPr>
            <a:spLocks noGrp="1" noChangeArrowheads="1"/>
          </p:cNvSpPr>
          <p:nvPr>
            <p:ph type="body" idx="4294967295"/>
          </p:nvPr>
        </p:nvSpPr>
        <p:spPr>
          <a:xfrm>
            <a:off x="1752600" y="1676400"/>
            <a:ext cx="7391400" cy="4724400"/>
          </a:xfrm>
        </p:spPr>
        <p:txBody>
          <a:bodyPr/>
          <a:lstStyle/>
          <a:p>
            <a:pPr>
              <a:lnSpc>
                <a:spcPct val="90000"/>
              </a:lnSpc>
            </a:pPr>
            <a:r>
              <a:rPr lang="en-GB" altLang="en-US"/>
              <a:t>During the 18th century, the wealthy had largely been treated at home by private doctors but from the mid-19th century, some were choosing hospital admission. This resulted in loss of income for a number of doctors so that it became advantageous to secure an honorary consultancy post at a local hospital as well as maintaining a private practice.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B1F24A3-40A4-E978-BC99-A9ABBE87841A}"/>
              </a:ext>
            </a:extLst>
          </p:cNvPr>
          <p:cNvSpPr>
            <a:spLocks noGrp="1"/>
          </p:cNvSpPr>
          <p:nvPr>
            <p:ph type="sldNum" sz="quarter" idx="12"/>
          </p:nvPr>
        </p:nvSpPr>
        <p:spPr/>
        <p:txBody>
          <a:bodyPr/>
          <a:lstStyle/>
          <a:p>
            <a:fld id="{9E0F1F84-D487-46B0-B825-706D5306C3CA}" type="slidenum">
              <a:rPr lang="en-GB" altLang="en-US"/>
              <a:pPr/>
              <a:t>16</a:t>
            </a:fld>
            <a:endParaRPr lang="en-GB" altLang="en-US"/>
          </a:p>
        </p:txBody>
      </p:sp>
      <p:sp>
        <p:nvSpPr>
          <p:cNvPr id="303107" name="Rectangle 3">
            <a:extLst>
              <a:ext uri="{FF2B5EF4-FFF2-40B4-BE49-F238E27FC236}">
                <a16:creationId xmlns:a16="http://schemas.microsoft.com/office/drawing/2014/main" id="{409FC338-194E-0567-CF0A-36A77AC46427}"/>
              </a:ext>
            </a:extLst>
          </p:cNvPr>
          <p:cNvSpPr>
            <a:spLocks noGrp="1" noChangeArrowheads="1"/>
          </p:cNvSpPr>
          <p:nvPr>
            <p:ph type="body" idx="4294967295"/>
          </p:nvPr>
        </p:nvSpPr>
        <p:spPr>
          <a:xfrm>
            <a:off x="1752600" y="1676400"/>
            <a:ext cx="7391400" cy="4724400"/>
          </a:xfrm>
        </p:spPr>
        <p:txBody>
          <a:bodyPr/>
          <a:lstStyle/>
          <a:p>
            <a:r>
              <a:rPr lang="en-GB" altLang="en-US" sz="2800"/>
              <a:t>Hospital consultants became the doctors of choice for rich patients. In addition, beds were set aside in voluntary hospitals for paying patients, and a number of small, private 'nursing homes' were established. These were effectively private hospitals for the middle classes. At the same time, some general practitioners began to establish their own 'cottage' hospitals.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57AF72-C29F-8248-9F65-FEF0F1E85622}"/>
              </a:ext>
            </a:extLst>
          </p:cNvPr>
          <p:cNvSpPr>
            <a:spLocks noGrp="1"/>
          </p:cNvSpPr>
          <p:nvPr>
            <p:ph type="sldNum" sz="quarter" idx="12"/>
          </p:nvPr>
        </p:nvSpPr>
        <p:spPr/>
        <p:txBody>
          <a:bodyPr/>
          <a:lstStyle/>
          <a:p>
            <a:fld id="{DC7B5DE9-7EAF-4159-921B-506A343CAD00}" type="slidenum">
              <a:rPr lang="en-GB" altLang="en-US"/>
              <a:pPr/>
              <a:t>17</a:t>
            </a:fld>
            <a:endParaRPr lang="en-GB" altLang="en-US"/>
          </a:p>
        </p:txBody>
      </p:sp>
      <p:sp>
        <p:nvSpPr>
          <p:cNvPr id="299011" name="Rectangle 3">
            <a:extLst>
              <a:ext uri="{FF2B5EF4-FFF2-40B4-BE49-F238E27FC236}">
                <a16:creationId xmlns:a16="http://schemas.microsoft.com/office/drawing/2014/main" id="{FFAF8DCB-E4D7-1727-43FB-E536A71FB6F6}"/>
              </a:ext>
            </a:extLst>
          </p:cNvPr>
          <p:cNvSpPr>
            <a:spLocks noGrp="1" noChangeArrowheads="1"/>
          </p:cNvSpPr>
          <p:nvPr>
            <p:ph type="body" idx="4294967295"/>
          </p:nvPr>
        </p:nvSpPr>
        <p:spPr>
          <a:xfrm>
            <a:off x="1752600" y="1676400"/>
            <a:ext cx="7391400" cy="4724400"/>
          </a:xfrm>
        </p:spPr>
        <p:txBody>
          <a:bodyPr/>
          <a:lstStyle/>
          <a:p>
            <a:r>
              <a:rPr lang="en-GB" altLang="en-US"/>
              <a:t>During the first half of the century, nursing the sick was generally not believed to require any special training or experience. In the voluntary hospitals, convalescent patients were often called upon to help with acutely ill patients. In the workhouse infirmaries, able-bodied paupers nursed the sick.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A17844-D92E-BF81-E0D9-2097B2147A08}"/>
              </a:ext>
            </a:extLst>
          </p:cNvPr>
          <p:cNvSpPr>
            <a:spLocks noGrp="1"/>
          </p:cNvSpPr>
          <p:nvPr>
            <p:ph type="sldNum" sz="quarter" idx="12"/>
          </p:nvPr>
        </p:nvSpPr>
        <p:spPr/>
        <p:txBody>
          <a:bodyPr/>
          <a:lstStyle/>
          <a:p>
            <a:fld id="{4A25D617-CE6B-4D87-A1AC-7FFB9354A3FE}" type="slidenum">
              <a:rPr lang="en-GB" altLang="en-US"/>
              <a:pPr/>
              <a:t>18</a:t>
            </a:fld>
            <a:endParaRPr lang="en-GB" altLang="en-US"/>
          </a:p>
        </p:txBody>
      </p:sp>
      <p:sp>
        <p:nvSpPr>
          <p:cNvPr id="304131" name="Rectangle 3">
            <a:extLst>
              <a:ext uri="{FF2B5EF4-FFF2-40B4-BE49-F238E27FC236}">
                <a16:creationId xmlns:a16="http://schemas.microsoft.com/office/drawing/2014/main" id="{65A35416-79C0-83E3-53C5-5380BCBC7580}"/>
              </a:ext>
            </a:extLst>
          </p:cNvPr>
          <p:cNvSpPr>
            <a:spLocks noGrp="1" noChangeArrowheads="1"/>
          </p:cNvSpPr>
          <p:nvPr>
            <p:ph type="body" idx="4294967295"/>
          </p:nvPr>
        </p:nvSpPr>
        <p:spPr>
          <a:xfrm>
            <a:off x="1752600" y="1676400"/>
            <a:ext cx="7391400" cy="4724400"/>
          </a:xfrm>
        </p:spPr>
        <p:txBody>
          <a:bodyPr/>
          <a:lstStyle/>
          <a:p>
            <a:r>
              <a:rPr lang="en-GB" altLang="en-US"/>
              <a:t>In 1866, there were only 111 paid nurses in all the London workhouses and they earned £12-£30 a year. Mrs Isabella Beeton (1836-1865), who wrote her famous book of cookery and household management between 1859-1861, had been the head nurse at the Strand workhouse.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945066B-5FDC-8E4E-F47C-7B0ED6B22804}"/>
              </a:ext>
            </a:extLst>
          </p:cNvPr>
          <p:cNvSpPr>
            <a:spLocks noGrp="1"/>
          </p:cNvSpPr>
          <p:nvPr>
            <p:ph type="sldNum" sz="quarter" idx="12"/>
          </p:nvPr>
        </p:nvSpPr>
        <p:spPr/>
        <p:txBody>
          <a:bodyPr/>
          <a:lstStyle/>
          <a:p>
            <a:fld id="{3E549B71-19AD-4013-B4E0-90520B6FA3AB}" type="slidenum">
              <a:rPr lang="en-GB" altLang="en-US"/>
              <a:pPr/>
              <a:t>19</a:t>
            </a:fld>
            <a:endParaRPr lang="en-GB" altLang="en-US"/>
          </a:p>
        </p:txBody>
      </p:sp>
      <p:sp>
        <p:nvSpPr>
          <p:cNvPr id="305155" name="Rectangle 3">
            <a:extLst>
              <a:ext uri="{FF2B5EF4-FFF2-40B4-BE49-F238E27FC236}">
                <a16:creationId xmlns:a16="http://schemas.microsoft.com/office/drawing/2014/main" id="{3A0ACB83-3737-1D32-061E-37BE9CE8AA5A}"/>
              </a:ext>
            </a:extLst>
          </p:cNvPr>
          <p:cNvSpPr>
            <a:spLocks noGrp="1" noChangeArrowheads="1"/>
          </p:cNvSpPr>
          <p:nvPr>
            <p:ph type="body" sz="half" idx="4294967295"/>
          </p:nvPr>
        </p:nvSpPr>
        <p:spPr>
          <a:xfrm>
            <a:off x="0" y="1676400"/>
            <a:ext cx="3619500" cy="4724400"/>
          </a:xfrm>
        </p:spPr>
        <p:txBody>
          <a:bodyPr/>
          <a:lstStyle/>
          <a:p>
            <a:r>
              <a:rPr lang="en-GB" altLang="en-US" sz="2400"/>
              <a:t>Ward sisters were often recruited from head servants in 'gentlemen's' households or were 'respectable' widows. Matrons, whose duties were largely administrative, were generally from middle-class backgrounds. </a:t>
            </a:r>
          </a:p>
        </p:txBody>
      </p:sp>
      <p:pic>
        <p:nvPicPr>
          <p:cNvPr id="305159" name="Picture 7">
            <a:extLst>
              <a:ext uri="{FF2B5EF4-FFF2-40B4-BE49-F238E27FC236}">
                <a16:creationId xmlns:a16="http://schemas.microsoft.com/office/drawing/2014/main" id="{653D6AD6-6B61-BE46-565D-CDF9F4F49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946150"/>
            <a:ext cx="3598863" cy="5911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CF36B16-5757-2560-1B2C-7410D4C8973B}"/>
              </a:ext>
            </a:extLst>
          </p:cNvPr>
          <p:cNvSpPr>
            <a:spLocks noGrp="1"/>
          </p:cNvSpPr>
          <p:nvPr>
            <p:ph type="sldNum" sz="quarter" idx="12"/>
          </p:nvPr>
        </p:nvSpPr>
        <p:spPr/>
        <p:txBody>
          <a:bodyPr/>
          <a:lstStyle/>
          <a:p>
            <a:fld id="{53C2BCD9-7288-42C0-94E7-E2FAC1B9D1A8}" type="slidenum">
              <a:rPr lang="en-GB" altLang="en-US"/>
              <a:pPr/>
              <a:t>2</a:t>
            </a:fld>
            <a:endParaRPr lang="en-GB" altLang="en-US"/>
          </a:p>
        </p:txBody>
      </p:sp>
      <p:sp>
        <p:nvSpPr>
          <p:cNvPr id="284674" name="Rectangle 2">
            <a:extLst>
              <a:ext uri="{FF2B5EF4-FFF2-40B4-BE49-F238E27FC236}">
                <a16:creationId xmlns:a16="http://schemas.microsoft.com/office/drawing/2014/main" id="{61CDCDEC-30CF-878E-F296-41E3F2C4265A}"/>
              </a:ext>
            </a:extLst>
          </p:cNvPr>
          <p:cNvSpPr>
            <a:spLocks noGrp="1" noChangeArrowheads="1"/>
          </p:cNvSpPr>
          <p:nvPr>
            <p:ph type="title"/>
          </p:nvPr>
        </p:nvSpPr>
        <p:spPr/>
        <p:txBody>
          <a:bodyPr/>
          <a:lstStyle/>
          <a:p>
            <a:r>
              <a:rPr lang="en-GB" altLang="en-US"/>
              <a:t>Industrial Revolution</a:t>
            </a:r>
          </a:p>
        </p:txBody>
      </p:sp>
      <p:sp>
        <p:nvSpPr>
          <p:cNvPr id="284675" name="Rectangle 3">
            <a:extLst>
              <a:ext uri="{FF2B5EF4-FFF2-40B4-BE49-F238E27FC236}">
                <a16:creationId xmlns:a16="http://schemas.microsoft.com/office/drawing/2014/main" id="{ABE1A83E-83DC-EA30-D378-182B00419620}"/>
              </a:ext>
            </a:extLst>
          </p:cNvPr>
          <p:cNvSpPr>
            <a:spLocks noGrp="1" noChangeArrowheads="1"/>
          </p:cNvSpPr>
          <p:nvPr>
            <p:ph type="body" idx="1"/>
          </p:nvPr>
        </p:nvSpPr>
        <p:spPr/>
        <p:txBody>
          <a:bodyPr/>
          <a:lstStyle/>
          <a:p>
            <a:r>
              <a:rPr lang="en-GB" altLang="en-US" sz="2800"/>
              <a:t>During the Industrial Revolution there were huge advances made in science and technology.</a:t>
            </a:r>
          </a:p>
          <a:p>
            <a:r>
              <a:rPr lang="en-GB" altLang="en-US" sz="2800"/>
              <a:t>Huge progress was made in identifying and </a:t>
            </a:r>
            <a:r>
              <a:rPr lang="en-GB" altLang="en-US" sz="2800" b="1"/>
              <a:t>preventing</a:t>
            </a:r>
            <a:r>
              <a:rPr lang="en-GB" altLang="en-US" sz="2800"/>
              <a:t> many diseases. People felt that humankind was becoming god-like in its knowledge and achievements, and that nothing was impossible except the </a:t>
            </a:r>
            <a:r>
              <a:rPr lang="en-GB" altLang="en-US" sz="2800" b="1"/>
              <a:t>cure of infectious disease</a:t>
            </a:r>
            <a:r>
              <a:rPr lang="en-GB" altLang="en-US" sz="2800"/>
              <a:t> - a problem that continued to cause much misery. </a:t>
            </a:r>
          </a:p>
          <a:p>
            <a:endParaRPr lang="en-GB"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9812F4-20FF-5CD9-9DF5-C1FC25C6A189}"/>
              </a:ext>
            </a:extLst>
          </p:cNvPr>
          <p:cNvSpPr>
            <a:spLocks noGrp="1"/>
          </p:cNvSpPr>
          <p:nvPr>
            <p:ph type="sldNum" sz="quarter" idx="12"/>
          </p:nvPr>
        </p:nvSpPr>
        <p:spPr/>
        <p:txBody>
          <a:bodyPr/>
          <a:lstStyle/>
          <a:p>
            <a:fld id="{B26706A4-52FB-4D22-884A-76EE14E4268B}" type="slidenum">
              <a:rPr lang="en-GB" altLang="en-US"/>
              <a:pPr/>
              <a:t>20</a:t>
            </a:fld>
            <a:endParaRPr lang="en-GB" altLang="en-US"/>
          </a:p>
        </p:txBody>
      </p:sp>
      <p:sp>
        <p:nvSpPr>
          <p:cNvPr id="306179" name="Rectangle 3">
            <a:extLst>
              <a:ext uri="{FF2B5EF4-FFF2-40B4-BE49-F238E27FC236}">
                <a16:creationId xmlns:a16="http://schemas.microsoft.com/office/drawing/2014/main" id="{D1AA38E7-9BAA-722C-B152-F7249999608B}"/>
              </a:ext>
            </a:extLst>
          </p:cNvPr>
          <p:cNvSpPr>
            <a:spLocks noGrp="1" noChangeArrowheads="1"/>
          </p:cNvSpPr>
          <p:nvPr>
            <p:ph type="body" idx="4294967295"/>
          </p:nvPr>
        </p:nvSpPr>
        <p:spPr>
          <a:xfrm>
            <a:off x="1752600" y="1676400"/>
            <a:ext cx="7391400" cy="4724400"/>
          </a:xfrm>
        </p:spPr>
        <p:txBody>
          <a:bodyPr/>
          <a:lstStyle/>
          <a:p>
            <a:r>
              <a:rPr lang="en-GB" altLang="en-US">
                <a:hlinkClick r:id="rId3"/>
              </a:rPr>
              <a:t>http://www.thegarret.org.uk/tour.htm</a:t>
            </a:r>
            <a:endParaRPr lang="en-GB" altLang="en-US"/>
          </a:p>
          <a:p>
            <a:endParaRPr lang="en-GB" altLang="en-US"/>
          </a:p>
          <a:p>
            <a:r>
              <a:rPr lang="en-GB" altLang="en-US"/>
              <a:t>Click for virtual tour of a Victorian hospital.</a:t>
            </a:r>
          </a:p>
          <a:p>
            <a:endParaRPr lang="en-GB" altLang="en-US"/>
          </a:p>
          <a:p>
            <a:r>
              <a:rPr lang="en-GB" altLang="en-US"/>
              <a:t>Also provides useful links!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697418D-5E3A-4D36-F7EF-492DDE6C84E7}"/>
              </a:ext>
            </a:extLst>
          </p:cNvPr>
          <p:cNvSpPr>
            <a:spLocks noGrp="1"/>
          </p:cNvSpPr>
          <p:nvPr>
            <p:ph type="sldNum" sz="quarter" idx="12"/>
          </p:nvPr>
        </p:nvSpPr>
        <p:spPr/>
        <p:txBody>
          <a:bodyPr/>
          <a:lstStyle/>
          <a:p>
            <a:fld id="{D6FDFABF-44EE-424F-9E84-533D5D506D56}" type="slidenum">
              <a:rPr lang="en-GB" altLang="en-US"/>
              <a:pPr/>
              <a:t>21</a:t>
            </a:fld>
            <a:endParaRPr lang="en-GB" altLang="en-US"/>
          </a:p>
        </p:txBody>
      </p:sp>
      <p:sp>
        <p:nvSpPr>
          <p:cNvPr id="307202" name="Rectangle 2">
            <a:extLst>
              <a:ext uri="{FF2B5EF4-FFF2-40B4-BE49-F238E27FC236}">
                <a16:creationId xmlns:a16="http://schemas.microsoft.com/office/drawing/2014/main" id="{A995853F-6AC4-C880-B92F-15EFCB4F8D0E}"/>
              </a:ext>
            </a:extLst>
          </p:cNvPr>
          <p:cNvSpPr>
            <a:spLocks noGrp="1" noChangeArrowheads="1"/>
          </p:cNvSpPr>
          <p:nvPr>
            <p:ph type="title"/>
          </p:nvPr>
        </p:nvSpPr>
        <p:spPr/>
        <p:txBody>
          <a:bodyPr/>
          <a:lstStyle/>
          <a:p>
            <a:r>
              <a:rPr lang="en-GB" altLang="en-US"/>
              <a:t>Florence Nightingale</a:t>
            </a:r>
          </a:p>
        </p:txBody>
      </p:sp>
      <p:sp>
        <p:nvSpPr>
          <p:cNvPr id="307203" name="Rectangle 3">
            <a:extLst>
              <a:ext uri="{FF2B5EF4-FFF2-40B4-BE49-F238E27FC236}">
                <a16:creationId xmlns:a16="http://schemas.microsoft.com/office/drawing/2014/main" id="{F336DFD5-76BC-8C18-6B76-578F32EABCCE}"/>
              </a:ext>
            </a:extLst>
          </p:cNvPr>
          <p:cNvSpPr>
            <a:spLocks noGrp="1" noChangeArrowheads="1"/>
          </p:cNvSpPr>
          <p:nvPr>
            <p:ph type="body" idx="1"/>
          </p:nvPr>
        </p:nvSpPr>
        <p:spPr/>
        <p:txBody>
          <a:bodyPr/>
          <a:lstStyle/>
          <a:p>
            <a:r>
              <a:rPr lang="en-GB" altLang="en-US"/>
              <a:t>Nursing was first popularized by Florence Nightingale; she portrayed it as a dignified and glamorous profession. Nightingale led the first women nurses, ten of them, into the Crimea, and afterwards, British society awarder her with enough funding to found a nursing school.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D6667F-2861-7AD7-4F1A-BA5405632419}"/>
              </a:ext>
            </a:extLst>
          </p:cNvPr>
          <p:cNvSpPr>
            <a:spLocks noGrp="1"/>
          </p:cNvSpPr>
          <p:nvPr>
            <p:ph type="sldNum" sz="quarter" idx="12"/>
          </p:nvPr>
        </p:nvSpPr>
        <p:spPr/>
        <p:txBody>
          <a:bodyPr/>
          <a:lstStyle/>
          <a:p>
            <a:fld id="{A10DC475-6FA8-46D6-9912-F4A38AFC40F8}" type="slidenum">
              <a:rPr lang="en-GB" altLang="en-US"/>
              <a:pPr/>
              <a:t>22</a:t>
            </a:fld>
            <a:endParaRPr lang="en-GB" altLang="en-US"/>
          </a:p>
        </p:txBody>
      </p:sp>
      <p:pic>
        <p:nvPicPr>
          <p:cNvPr id="308229" name="Picture 5" descr="Florence Nightingale: wards to be 'clean and wholesome and in order and quiet'">
            <a:extLst>
              <a:ext uri="{FF2B5EF4-FFF2-40B4-BE49-F238E27FC236}">
                <a16:creationId xmlns:a16="http://schemas.microsoft.com/office/drawing/2014/main" id="{6649BB41-820D-080A-4DEC-57C3F692C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700213"/>
            <a:ext cx="6010275" cy="4360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A7F2C6A-6330-67D2-36BF-8CA6A33AFEC3}"/>
              </a:ext>
            </a:extLst>
          </p:cNvPr>
          <p:cNvSpPr>
            <a:spLocks noGrp="1"/>
          </p:cNvSpPr>
          <p:nvPr>
            <p:ph type="sldNum" sz="quarter" idx="12"/>
          </p:nvPr>
        </p:nvSpPr>
        <p:spPr/>
        <p:txBody>
          <a:bodyPr/>
          <a:lstStyle/>
          <a:p>
            <a:fld id="{0C189DD2-B3A5-4306-A092-4C34FFB112B9}" type="slidenum">
              <a:rPr lang="en-GB" altLang="en-US"/>
              <a:pPr/>
              <a:t>23</a:t>
            </a:fld>
            <a:endParaRPr lang="en-GB" altLang="en-US"/>
          </a:p>
        </p:txBody>
      </p:sp>
      <p:sp>
        <p:nvSpPr>
          <p:cNvPr id="309251" name="Rectangle 3">
            <a:extLst>
              <a:ext uri="{FF2B5EF4-FFF2-40B4-BE49-F238E27FC236}">
                <a16:creationId xmlns:a16="http://schemas.microsoft.com/office/drawing/2014/main" id="{300E236F-334A-35E2-5556-076EC974111F}"/>
              </a:ext>
            </a:extLst>
          </p:cNvPr>
          <p:cNvSpPr>
            <a:spLocks noGrp="1" noChangeArrowheads="1"/>
          </p:cNvSpPr>
          <p:nvPr>
            <p:ph type="body" idx="4294967295"/>
          </p:nvPr>
        </p:nvSpPr>
        <p:spPr>
          <a:xfrm>
            <a:off x="1752600" y="1676400"/>
            <a:ext cx="7391400" cy="4724400"/>
          </a:xfrm>
        </p:spPr>
        <p:txBody>
          <a:bodyPr/>
          <a:lstStyle/>
          <a:p>
            <a:r>
              <a:rPr lang="en-GB" altLang="en-US"/>
              <a:t>The traditional </a:t>
            </a:r>
            <a:r>
              <a:rPr lang="en-GB" altLang="en-US" b="1"/>
              <a:t>Nightingale</a:t>
            </a:r>
            <a:r>
              <a:rPr lang="en-GB" altLang="en-US"/>
              <a:t> ward of long straight corridors with wards radiating off at right angles and clustered around courtyards, was a legacy of the disastrous healthcare experience of British troops in the Crimea.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03B0BD-CBA4-7100-A9AA-3B824F659445}"/>
              </a:ext>
            </a:extLst>
          </p:cNvPr>
          <p:cNvSpPr>
            <a:spLocks noGrp="1"/>
          </p:cNvSpPr>
          <p:nvPr>
            <p:ph type="sldNum" sz="quarter" idx="12"/>
          </p:nvPr>
        </p:nvSpPr>
        <p:spPr/>
        <p:txBody>
          <a:bodyPr/>
          <a:lstStyle/>
          <a:p>
            <a:fld id="{CEBE791D-5E45-4682-9543-D0D9DF703B48}" type="slidenum">
              <a:rPr lang="en-GB" altLang="en-US"/>
              <a:pPr/>
              <a:t>24</a:t>
            </a:fld>
            <a:endParaRPr lang="en-GB" altLang="en-US"/>
          </a:p>
        </p:txBody>
      </p:sp>
      <p:sp>
        <p:nvSpPr>
          <p:cNvPr id="310275" name="Rectangle 3">
            <a:extLst>
              <a:ext uri="{FF2B5EF4-FFF2-40B4-BE49-F238E27FC236}">
                <a16:creationId xmlns:a16="http://schemas.microsoft.com/office/drawing/2014/main" id="{93DF7456-2136-EA6D-719D-564AB7C87F7F}"/>
              </a:ext>
            </a:extLst>
          </p:cNvPr>
          <p:cNvSpPr>
            <a:spLocks noGrp="1" noChangeArrowheads="1"/>
          </p:cNvSpPr>
          <p:nvPr>
            <p:ph type="body" idx="4294967295"/>
          </p:nvPr>
        </p:nvSpPr>
        <p:spPr>
          <a:xfrm>
            <a:off x="1752600" y="1676400"/>
            <a:ext cx="7391400" cy="4724400"/>
          </a:xfrm>
        </p:spPr>
        <p:txBody>
          <a:bodyPr/>
          <a:lstStyle/>
          <a:p>
            <a:r>
              <a:rPr lang="en-GB" altLang="en-US" b="1"/>
              <a:t>Nightingale</a:t>
            </a:r>
            <a:r>
              <a:rPr lang="en-GB" altLang="en-US"/>
              <a:t> had observed how soldiers who were taken into hospital invariably died, while those who were not treated there often survived. Crucially, she realised that many of the causes of death for recuperating soldiers could be designed out.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B48F3D-B420-CFA2-8FFA-A8ABD1320AB9}"/>
              </a:ext>
            </a:extLst>
          </p:cNvPr>
          <p:cNvSpPr>
            <a:spLocks noGrp="1"/>
          </p:cNvSpPr>
          <p:nvPr>
            <p:ph type="sldNum" sz="quarter" idx="12"/>
          </p:nvPr>
        </p:nvSpPr>
        <p:spPr/>
        <p:txBody>
          <a:bodyPr/>
          <a:lstStyle/>
          <a:p>
            <a:fld id="{4DACECAF-391D-4B1F-80AE-FF84303CC65C}" type="slidenum">
              <a:rPr lang="en-GB" altLang="en-US"/>
              <a:pPr/>
              <a:t>25</a:t>
            </a:fld>
            <a:endParaRPr lang="en-GB" altLang="en-US"/>
          </a:p>
        </p:txBody>
      </p:sp>
      <p:sp>
        <p:nvSpPr>
          <p:cNvPr id="311299" name="Rectangle 3">
            <a:extLst>
              <a:ext uri="{FF2B5EF4-FFF2-40B4-BE49-F238E27FC236}">
                <a16:creationId xmlns:a16="http://schemas.microsoft.com/office/drawing/2014/main" id="{B70923CC-CA13-1AE8-AE3C-BE30BBBDF1AE}"/>
              </a:ext>
            </a:extLst>
          </p:cNvPr>
          <p:cNvSpPr>
            <a:spLocks noGrp="1" noChangeArrowheads="1"/>
          </p:cNvSpPr>
          <p:nvPr>
            <p:ph type="body" sz="half" idx="4294967295"/>
          </p:nvPr>
        </p:nvSpPr>
        <p:spPr>
          <a:xfrm>
            <a:off x="0" y="1676400"/>
            <a:ext cx="3619500" cy="4724400"/>
          </a:xfrm>
        </p:spPr>
        <p:txBody>
          <a:bodyPr/>
          <a:lstStyle/>
          <a:p>
            <a:pPr>
              <a:lnSpc>
                <a:spcPct val="90000"/>
              </a:lnSpc>
            </a:pPr>
            <a:r>
              <a:rPr lang="en-GB" altLang="en-US" sz="2800"/>
              <a:t>What she did was to lay down a set of dimensions to provide a safe place for patients, most importantly fresh air, warm food and an environment that was free of droplet infection. </a:t>
            </a:r>
          </a:p>
        </p:txBody>
      </p:sp>
      <p:pic>
        <p:nvPicPr>
          <p:cNvPr id="311303" name="Picture 7">
            <a:extLst>
              <a:ext uri="{FF2B5EF4-FFF2-40B4-BE49-F238E27FC236}">
                <a16:creationId xmlns:a16="http://schemas.microsoft.com/office/drawing/2014/main" id="{B5A96197-EB68-8E70-B8BC-874B5878A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844675"/>
            <a:ext cx="5268913" cy="389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9AAEAD-9FF4-D174-9B06-3DC74D6F7A4E}"/>
              </a:ext>
            </a:extLst>
          </p:cNvPr>
          <p:cNvSpPr>
            <a:spLocks noGrp="1"/>
          </p:cNvSpPr>
          <p:nvPr>
            <p:ph type="sldNum" sz="quarter" idx="12"/>
          </p:nvPr>
        </p:nvSpPr>
        <p:spPr/>
        <p:txBody>
          <a:bodyPr/>
          <a:lstStyle/>
          <a:p>
            <a:fld id="{5DC55DDE-E6E0-4C70-A929-B9E3C44F32A0}" type="slidenum">
              <a:rPr lang="en-GB" altLang="en-US"/>
              <a:pPr/>
              <a:t>26</a:t>
            </a:fld>
            <a:endParaRPr lang="en-GB" altLang="en-US"/>
          </a:p>
        </p:txBody>
      </p:sp>
      <p:sp>
        <p:nvSpPr>
          <p:cNvPr id="312323" name="Rectangle 3">
            <a:extLst>
              <a:ext uri="{FF2B5EF4-FFF2-40B4-BE49-F238E27FC236}">
                <a16:creationId xmlns:a16="http://schemas.microsoft.com/office/drawing/2014/main" id="{0864C4D1-61C8-B08B-EBA6-E562BEA8D5E2}"/>
              </a:ext>
            </a:extLst>
          </p:cNvPr>
          <p:cNvSpPr>
            <a:spLocks noGrp="1" noChangeArrowheads="1"/>
          </p:cNvSpPr>
          <p:nvPr>
            <p:ph type="body" idx="4294967295"/>
          </p:nvPr>
        </p:nvSpPr>
        <p:spPr>
          <a:xfrm>
            <a:off x="1752600" y="1676400"/>
            <a:ext cx="7391400" cy="4724400"/>
          </a:xfrm>
        </p:spPr>
        <p:txBody>
          <a:bodyPr/>
          <a:lstStyle/>
          <a:p>
            <a:r>
              <a:rPr lang="en-GB" altLang="en-US"/>
              <a:t>Florence Nightingale was born on 12 May 1820 </a:t>
            </a:r>
          </a:p>
          <a:p>
            <a:r>
              <a:rPr lang="en-GB" altLang="en-US"/>
              <a:t>She had a broad education and came to dislike the lack of opportunity for females in her social circle. She began to visit the poor but became very interested in looking after those who were ill.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63CD4D5-9035-030F-28FB-87E1B03CB67C}"/>
              </a:ext>
            </a:extLst>
          </p:cNvPr>
          <p:cNvSpPr>
            <a:spLocks noGrp="1"/>
          </p:cNvSpPr>
          <p:nvPr>
            <p:ph type="sldNum" sz="quarter" idx="12"/>
          </p:nvPr>
        </p:nvSpPr>
        <p:spPr/>
        <p:txBody>
          <a:bodyPr/>
          <a:lstStyle/>
          <a:p>
            <a:fld id="{7C6CDE02-6BBE-415C-A68C-D4D5C9091C67}" type="slidenum">
              <a:rPr lang="en-GB" altLang="en-US"/>
              <a:pPr/>
              <a:t>27</a:t>
            </a:fld>
            <a:endParaRPr lang="en-GB" altLang="en-US"/>
          </a:p>
        </p:txBody>
      </p:sp>
      <p:sp>
        <p:nvSpPr>
          <p:cNvPr id="313346" name="Rectangle 2">
            <a:extLst>
              <a:ext uri="{FF2B5EF4-FFF2-40B4-BE49-F238E27FC236}">
                <a16:creationId xmlns:a16="http://schemas.microsoft.com/office/drawing/2014/main" id="{8FC8736C-6925-6846-2245-C4D7821E29FE}"/>
              </a:ext>
            </a:extLst>
          </p:cNvPr>
          <p:cNvSpPr>
            <a:spLocks noGrp="1" noChangeArrowheads="1"/>
          </p:cNvSpPr>
          <p:nvPr>
            <p:ph type="title"/>
          </p:nvPr>
        </p:nvSpPr>
        <p:spPr/>
        <p:txBody>
          <a:bodyPr/>
          <a:lstStyle/>
          <a:p>
            <a:r>
              <a:rPr lang="en-GB" altLang="en-US"/>
              <a:t>Crimean War</a:t>
            </a:r>
          </a:p>
        </p:txBody>
      </p:sp>
      <p:sp>
        <p:nvSpPr>
          <p:cNvPr id="313347" name="Rectangle 3">
            <a:extLst>
              <a:ext uri="{FF2B5EF4-FFF2-40B4-BE49-F238E27FC236}">
                <a16:creationId xmlns:a16="http://schemas.microsoft.com/office/drawing/2014/main" id="{15EF5748-DFB3-36CE-4886-7D0DFD07753A}"/>
              </a:ext>
            </a:extLst>
          </p:cNvPr>
          <p:cNvSpPr>
            <a:spLocks noGrp="1" noChangeArrowheads="1"/>
          </p:cNvSpPr>
          <p:nvPr>
            <p:ph type="body" idx="1"/>
          </p:nvPr>
        </p:nvSpPr>
        <p:spPr/>
        <p:txBody>
          <a:bodyPr/>
          <a:lstStyle/>
          <a:p>
            <a:pPr>
              <a:lnSpc>
                <a:spcPct val="80000"/>
              </a:lnSpc>
            </a:pPr>
            <a:r>
              <a:rPr lang="en-GB" altLang="en-US" sz="2800"/>
              <a:t>In March 1854 the Crimean War broke out and the reports of the sufferings of the sick and wounded in the English camps created anger in Britain. William Russell, </a:t>
            </a:r>
            <a:r>
              <a:rPr lang="en-GB" altLang="en-US" sz="2800" i="1"/>
              <a:t>The Times</a:t>
            </a:r>
            <a:r>
              <a:rPr lang="en-GB" altLang="en-US" sz="2800"/>
              <a:t>' correspondent, described the terrible neglect of the wounded, and pointed to the differences between the facilities provided for British and French soldiers. He asked: ‘Are there no devoted women among us, able and willing to go forth to minister to the sick and suffering soldiers of the East in the hospitals of Scutari?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3803C0E-43D0-2ED8-DD50-815B07942DB4}"/>
              </a:ext>
            </a:extLst>
          </p:cNvPr>
          <p:cNvSpPr>
            <a:spLocks noGrp="1"/>
          </p:cNvSpPr>
          <p:nvPr>
            <p:ph type="sldNum" sz="quarter" idx="12"/>
          </p:nvPr>
        </p:nvSpPr>
        <p:spPr/>
        <p:txBody>
          <a:bodyPr/>
          <a:lstStyle/>
          <a:p>
            <a:fld id="{BABCA4FA-D9FE-4C9F-8204-753C03499DC3}" type="slidenum">
              <a:rPr lang="en-GB" altLang="en-US"/>
              <a:pPr/>
              <a:t>28</a:t>
            </a:fld>
            <a:endParaRPr lang="en-GB" altLang="en-US"/>
          </a:p>
        </p:txBody>
      </p:sp>
      <p:sp>
        <p:nvSpPr>
          <p:cNvPr id="314370" name="Rectangle 2">
            <a:extLst>
              <a:ext uri="{FF2B5EF4-FFF2-40B4-BE49-F238E27FC236}">
                <a16:creationId xmlns:a16="http://schemas.microsoft.com/office/drawing/2014/main" id="{FB3D2650-E688-A43A-9CF2-93F86D174097}"/>
              </a:ext>
            </a:extLst>
          </p:cNvPr>
          <p:cNvSpPr>
            <a:spLocks noGrp="1" noChangeArrowheads="1"/>
          </p:cNvSpPr>
          <p:nvPr>
            <p:ph type="title"/>
          </p:nvPr>
        </p:nvSpPr>
        <p:spPr/>
        <p:txBody>
          <a:bodyPr/>
          <a:lstStyle/>
          <a:p>
            <a:r>
              <a:rPr lang="en-GB" altLang="en-US"/>
              <a:t>Conditions</a:t>
            </a:r>
          </a:p>
        </p:txBody>
      </p:sp>
      <p:sp>
        <p:nvSpPr>
          <p:cNvPr id="314371" name="Rectangle 3">
            <a:extLst>
              <a:ext uri="{FF2B5EF4-FFF2-40B4-BE49-F238E27FC236}">
                <a16:creationId xmlns:a16="http://schemas.microsoft.com/office/drawing/2014/main" id="{80400A33-CAA2-90FC-EE7F-5281F2773D20}"/>
              </a:ext>
            </a:extLst>
          </p:cNvPr>
          <p:cNvSpPr>
            <a:spLocks noGrp="1" noChangeArrowheads="1"/>
          </p:cNvSpPr>
          <p:nvPr>
            <p:ph type="body" idx="1"/>
          </p:nvPr>
        </p:nvSpPr>
        <p:spPr/>
        <p:txBody>
          <a:bodyPr/>
          <a:lstStyle/>
          <a:p>
            <a:r>
              <a:rPr lang="en-GB" altLang="en-US" sz="2800"/>
              <a:t>Descriptions from Nightingale and her nurses give some idea of the conditions there: </a:t>
            </a:r>
          </a:p>
          <a:p>
            <a:r>
              <a:rPr lang="en-GB" altLang="en-US" sz="2800"/>
              <a:t>There were no vessels for water or utensils of any kind; no soap, towels, or clothes, no hospital clothes; the men lying in their uniforms, stiff with gore and covered with filth to a degree and of a kind no one could write about; their persons covered with vermin...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A0FA31B-F30A-BDDA-4B2A-0B66654DEACF}"/>
              </a:ext>
            </a:extLst>
          </p:cNvPr>
          <p:cNvSpPr>
            <a:spLocks noGrp="1"/>
          </p:cNvSpPr>
          <p:nvPr>
            <p:ph type="sldNum" sz="quarter" idx="12"/>
          </p:nvPr>
        </p:nvSpPr>
        <p:spPr/>
        <p:txBody>
          <a:bodyPr/>
          <a:lstStyle/>
          <a:p>
            <a:fld id="{9B57CDC0-4778-4437-BEC0-913921C48FCC}" type="slidenum">
              <a:rPr lang="en-GB" altLang="en-US"/>
              <a:pPr/>
              <a:t>29</a:t>
            </a:fld>
            <a:endParaRPr lang="en-GB" altLang="en-US"/>
          </a:p>
        </p:txBody>
      </p:sp>
      <p:sp>
        <p:nvSpPr>
          <p:cNvPr id="315395" name="Rectangle 3">
            <a:extLst>
              <a:ext uri="{FF2B5EF4-FFF2-40B4-BE49-F238E27FC236}">
                <a16:creationId xmlns:a16="http://schemas.microsoft.com/office/drawing/2014/main" id="{4EC946CA-653D-9C0B-82A0-858E4F3CACC6}"/>
              </a:ext>
            </a:extLst>
          </p:cNvPr>
          <p:cNvSpPr>
            <a:spLocks noGrp="1" noChangeArrowheads="1"/>
          </p:cNvSpPr>
          <p:nvPr>
            <p:ph type="body" idx="4294967295"/>
          </p:nvPr>
        </p:nvSpPr>
        <p:spPr>
          <a:xfrm>
            <a:off x="1752600" y="1676400"/>
            <a:ext cx="7391400" cy="4724400"/>
          </a:xfrm>
        </p:spPr>
        <p:txBody>
          <a:bodyPr/>
          <a:lstStyle/>
          <a:p>
            <a:r>
              <a:rPr lang="en-GB" altLang="en-US"/>
              <a:t>We have not seen a drop of milk, and the bread is extremely sour. The butter is most filthy; it is Irish butter in a state of decomposition; and the meat is more like moist leather than food. Potatoes we are waiting for, until they arrive from France...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49F70D-8B10-0257-5C1D-3D74D77C74C8}"/>
              </a:ext>
            </a:extLst>
          </p:cNvPr>
          <p:cNvSpPr>
            <a:spLocks noGrp="1"/>
          </p:cNvSpPr>
          <p:nvPr>
            <p:ph type="sldNum" sz="quarter" idx="12"/>
          </p:nvPr>
        </p:nvSpPr>
        <p:spPr/>
        <p:txBody>
          <a:bodyPr/>
          <a:lstStyle/>
          <a:p>
            <a:fld id="{8418F715-C614-4F20-80DB-83B2317BA75A}" type="slidenum">
              <a:rPr lang="en-GB" altLang="en-US"/>
              <a:pPr/>
              <a:t>3</a:t>
            </a:fld>
            <a:endParaRPr lang="en-GB" altLang="en-US"/>
          </a:p>
        </p:txBody>
      </p:sp>
      <p:sp>
        <p:nvSpPr>
          <p:cNvPr id="285699" name="Rectangle 3">
            <a:extLst>
              <a:ext uri="{FF2B5EF4-FFF2-40B4-BE49-F238E27FC236}">
                <a16:creationId xmlns:a16="http://schemas.microsoft.com/office/drawing/2014/main" id="{622497E4-5E86-83CF-CB22-CDAFC33C9F4D}"/>
              </a:ext>
            </a:extLst>
          </p:cNvPr>
          <p:cNvSpPr>
            <a:spLocks noGrp="1" noChangeArrowheads="1"/>
          </p:cNvSpPr>
          <p:nvPr>
            <p:ph type="body" idx="4294967295"/>
          </p:nvPr>
        </p:nvSpPr>
        <p:spPr>
          <a:xfrm>
            <a:off x="1752600" y="1676400"/>
            <a:ext cx="7391400" cy="4724400"/>
          </a:xfrm>
        </p:spPr>
        <p:txBody>
          <a:bodyPr/>
          <a:lstStyle/>
          <a:p>
            <a:r>
              <a:rPr lang="en-GB" altLang="en-US"/>
              <a:t>With the advent of industry came industrial diseases such as dermatitis, lung disease and ‘phossy jaw’. (ugh!)</a:t>
            </a:r>
          </a:p>
        </p:txBody>
      </p:sp>
      <p:pic>
        <p:nvPicPr>
          <p:cNvPr id="285701" name="Picture 5">
            <a:extLst>
              <a:ext uri="{FF2B5EF4-FFF2-40B4-BE49-F238E27FC236}">
                <a16:creationId xmlns:a16="http://schemas.microsoft.com/office/drawing/2014/main" id="{3B6EF039-9EA6-F467-7D68-1E23FA964A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573463"/>
            <a:ext cx="2411412" cy="2667000"/>
          </a:xfrm>
          <a:prstGeom prst="rect">
            <a:avLst/>
          </a:prstGeom>
          <a:noFill/>
          <a:extLst>
            <a:ext uri="{909E8E84-426E-40DD-AFC4-6F175D3DCCD1}">
              <a14:hiddenFill xmlns:a14="http://schemas.microsoft.com/office/drawing/2010/main">
                <a:solidFill>
                  <a:srgbClr val="FFFFFF"/>
                </a:solidFill>
              </a14:hiddenFill>
            </a:ext>
          </a:extLst>
        </p:spPr>
      </p:pic>
      <p:sp>
        <p:nvSpPr>
          <p:cNvPr id="285702" name="Line 6">
            <a:extLst>
              <a:ext uri="{FF2B5EF4-FFF2-40B4-BE49-F238E27FC236}">
                <a16:creationId xmlns:a16="http://schemas.microsoft.com/office/drawing/2014/main" id="{54210BED-F716-BB00-2BFB-21A5AD831AA3}"/>
              </a:ext>
            </a:extLst>
          </p:cNvPr>
          <p:cNvSpPr>
            <a:spLocks noChangeShapeType="1"/>
          </p:cNvSpPr>
          <p:nvPr/>
        </p:nvSpPr>
        <p:spPr bwMode="auto">
          <a:xfrm flipH="1">
            <a:off x="2555875" y="3284538"/>
            <a:ext cx="3024188" cy="2016125"/>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285703" name="Text Box 7">
            <a:extLst>
              <a:ext uri="{FF2B5EF4-FFF2-40B4-BE49-F238E27FC236}">
                <a16:creationId xmlns:a16="http://schemas.microsoft.com/office/drawing/2014/main" id="{A5B91B69-22E1-F068-0E53-516B41D8EC6B}"/>
              </a:ext>
            </a:extLst>
          </p:cNvPr>
          <p:cNvSpPr txBox="1">
            <a:spLocks noChangeArrowheads="1"/>
          </p:cNvSpPr>
          <p:nvPr/>
        </p:nvSpPr>
        <p:spPr bwMode="auto">
          <a:xfrm>
            <a:off x="4859338" y="4076700"/>
            <a:ext cx="3097212"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Those most quickly affected were the workers who dipped sticks into phosphorus paste.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98C8B-640A-9C7C-BE73-191B3FCE7BB0}"/>
              </a:ext>
            </a:extLst>
          </p:cNvPr>
          <p:cNvSpPr>
            <a:spLocks noGrp="1"/>
          </p:cNvSpPr>
          <p:nvPr>
            <p:ph type="sldNum" sz="quarter" idx="12"/>
          </p:nvPr>
        </p:nvSpPr>
        <p:spPr/>
        <p:txBody>
          <a:bodyPr/>
          <a:lstStyle/>
          <a:p>
            <a:fld id="{3E5F7C81-4A8E-4E81-8043-1B23F639FA14}" type="slidenum">
              <a:rPr lang="en-GB" altLang="en-US"/>
              <a:pPr/>
              <a:t>30</a:t>
            </a:fld>
            <a:endParaRPr lang="en-GB" altLang="en-US"/>
          </a:p>
        </p:txBody>
      </p:sp>
      <p:sp>
        <p:nvSpPr>
          <p:cNvPr id="316424" name="Rectangle 8">
            <a:extLst>
              <a:ext uri="{FF2B5EF4-FFF2-40B4-BE49-F238E27FC236}">
                <a16:creationId xmlns:a16="http://schemas.microsoft.com/office/drawing/2014/main" id="{3B6D91B4-1F66-AFBC-368C-DCDA4D683A4B}"/>
              </a:ext>
            </a:extLst>
          </p:cNvPr>
          <p:cNvSpPr>
            <a:spLocks noGrp="1" noChangeArrowheads="1"/>
          </p:cNvSpPr>
          <p:nvPr>
            <p:ph type="body" sz="half" idx="4294967295"/>
          </p:nvPr>
        </p:nvSpPr>
        <p:spPr>
          <a:xfrm>
            <a:off x="5524500" y="1676400"/>
            <a:ext cx="3619500" cy="4724400"/>
          </a:xfrm>
        </p:spPr>
        <p:txBody>
          <a:bodyPr/>
          <a:lstStyle/>
          <a:p>
            <a:r>
              <a:rPr lang="en-GB" altLang="en-US" sz="2800"/>
              <a:t>Grateful soldiers dubbed her 'The Lady With The Lamp' because of her nightly rounds of the wards. </a:t>
            </a:r>
          </a:p>
        </p:txBody>
      </p:sp>
      <p:pic>
        <p:nvPicPr>
          <p:cNvPr id="316421" name="Picture 5" descr="Lady with the Lamp">
            <a:extLst>
              <a:ext uri="{FF2B5EF4-FFF2-40B4-BE49-F238E27FC236}">
                <a16:creationId xmlns:a16="http://schemas.microsoft.com/office/drawing/2014/main" id="{3E9E086C-C40B-5A8C-7783-7B6FBCA41B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412875"/>
            <a:ext cx="4552950" cy="502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12F822-814B-22BE-2268-93F47BF05856}"/>
              </a:ext>
            </a:extLst>
          </p:cNvPr>
          <p:cNvSpPr>
            <a:spLocks noGrp="1"/>
          </p:cNvSpPr>
          <p:nvPr>
            <p:ph type="sldNum" sz="quarter" idx="12"/>
          </p:nvPr>
        </p:nvSpPr>
        <p:spPr/>
        <p:txBody>
          <a:bodyPr/>
          <a:lstStyle/>
          <a:p>
            <a:fld id="{45BC08B8-F6D9-4387-914F-24FD8F2B2CB2}" type="slidenum">
              <a:rPr lang="en-GB" altLang="en-US"/>
              <a:pPr/>
              <a:t>31</a:t>
            </a:fld>
            <a:endParaRPr lang="en-GB" altLang="en-US"/>
          </a:p>
        </p:txBody>
      </p:sp>
      <p:pic>
        <p:nvPicPr>
          <p:cNvPr id="318471" name="Picture 7">
            <a:extLst>
              <a:ext uri="{FF2B5EF4-FFF2-40B4-BE49-F238E27FC236}">
                <a16:creationId xmlns:a16="http://schemas.microsoft.com/office/drawing/2014/main" id="{12CA4FB3-DED9-A982-136D-9E4497F1E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836613"/>
            <a:ext cx="6581775" cy="5541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7654E74-A82A-4DDF-DFB8-A62185F4CD0E}"/>
              </a:ext>
            </a:extLst>
          </p:cNvPr>
          <p:cNvSpPr>
            <a:spLocks noGrp="1"/>
          </p:cNvSpPr>
          <p:nvPr>
            <p:ph type="sldNum" sz="quarter" idx="12"/>
          </p:nvPr>
        </p:nvSpPr>
        <p:spPr/>
        <p:txBody>
          <a:bodyPr/>
          <a:lstStyle/>
          <a:p>
            <a:fld id="{B6D259CA-02C0-4DA7-9E8F-FD71EECE9DFE}" type="slidenum">
              <a:rPr lang="en-GB" altLang="en-US"/>
              <a:pPr/>
              <a:t>32</a:t>
            </a:fld>
            <a:endParaRPr lang="en-GB" altLang="en-US"/>
          </a:p>
        </p:txBody>
      </p:sp>
      <p:sp>
        <p:nvSpPr>
          <p:cNvPr id="321538" name="Rectangle 2">
            <a:extLst>
              <a:ext uri="{FF2B5EF4-FFF2-40B4-BE49-F238E27FC236}">
                <a16:creationId xmlns:a16="http://schemas.microsoft.com/office/drawing/2014/main" id="{5153718D-1CA4-A8DB-A80B-EB9274A520A8}"/>
              </a:ext>
            </a:extLst>
          </p:cNvPr>
          <p:cNvSpPr>
            <a:spLocks noGrp="1" noChangeArrowheads="1"/>
          </p:cNvSpPr>
          <p:nvPr>
            <p:ph type="title"/>
          </p:nvPr>
        </p:nvSpPr>
        <p:spPr/>
        <p:txBody>
          <a:bodyPr/>
          <a:lstStyle/>
          <a:p>
            <a:r>
              <a:rPr lang="en-GB" altLang="en-US"/>
              <a:t>Homework</a:t>
            </a:r>
          </a:p>
        </p:txBody>
      </p:sp>
      <p:sp>
        <p:nvSpPr>
          <p:cNvPr id="321539" name="Rectangle 3">
            <a:extLst>
              <a:ext uri="{FF2B5EF4-FFF2-40B4-BE49-F238E27FC236}">
                <a16:creationId xmlns:a16="http://schemas.microsoft.com/office/drawing/2014/main" id="{20F98B55-B8A6-60CC-F27B-6510388C337E}"/>
              </a:ext>
            </a:extLst>
          </p:cNvPr>
          <p:cNvSpPr>
            <a:spLocks noGrp="1" noChangeArrowheads="1"/>
          </p:cNvSpPr>
          <p:nvPr>
            <p:ph type="body" idx="1"/>
          </p:nvPr>
        </p:nvSpPr>
        <p:spPr/>
        <p:txBody>
          <a:bodyPr/>
          <a:lstStyle/>
          <a:p>
            <a:r>
              <a:rPr lang="en-GB" altLang="en-US"/>
              <a:t>Research:</a:t>
            </a:r>
          </a:p>
          <a:p>
            <a:r>
              <a:rPr lang="en-GB" altLang="en-US"/>
              <a:t>See what you can find out about </a:t>
            </a:r>
          </a:p>
          <a:p>
            <a:pPr>
              <a:buFont typeface="Wingdings" panose="05000000000000000000" pitchFamily="2" charset="2"/>
              <a:buNone/>
            </a:pPr>
            <a:r>
              <a:rPr lang="en-GB" altLang="en-US"/>
              <a:t>Mary Seacole.</a:t>
            </a:r>
          </a:p>
        </p:txBody>
      </p:sp>
      <p:pic>
        <p:nvPicPr>
          <p:cNvPr id="321541" name="Picture 5">
            <a:extLst>
              <a:ext uri="{FF2B5EF4-FFF2-40B4-BE49-F238E27FC236}">
                <a16:creationId xmlns:a16="http://schemas.microsoft.com/office/drawing/2014/main" id="{577A969B-87D6-2877-CB90-059E79E4AD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3068638"/>
            <a:ext cx="4087812" cy="3386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0275DB8-7EB9-BAFD-C549-405B540E980E}"/>
              </a:ext>
            </a:extLst>
          </p:cNvPr>
          <p:cNvSpPr>
            <a:spLocks noGrp="1"/>
          </p:cNvSpPr>
          <p:nvPr>
            <p:ph type="sldNum" sz="quarter" idx="12"/>
          </p:nvPr>
        </p:nvSpPr>
        <p:spPr/>
        <p:txBody>
          <a:bodyPr/>
          <a:lstStyle/>
          <a:p>
            <a:fld id="{B45C5AA2-8F20-49ED-AAFA-326A2AECDCAE}" type="slidenum">
              <a:rPr lang="en-GB" altLang="en-US"/>
              <a:pPr/>
              <a:t>33</a:t>
            </a:fld>
            <a:endParaRPr lang="en-GB" altLang="en-US"/>
          </a:p>
        </p:txBody>
      </p:sp>
      <p:sp>
        <p:nvSpPr>
          <p:cNvPr id="355330" name="Text Box 2">
            <a:extLst>
              <a:ext uri="{FF2B5EF4-FFF2-40B4-BE49-F238E27FC236}">
                <a16:creationId xmlns:a16="http://schemas.microsoft.com/office/drawing/2014/main" id="{4B47E192-6D66-4A43-B0A5-B6C3F6AF7A0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06305D-B3BC-DE50-3B71-43B2E4FB7CA8}"/>
              </a:ext>
            </a:extLst>
          </p:cNvPr>
          <p:cNvSpPr>
            <a:spLocks noGrp="1"/>
          </p:cNvSpPr>
          <p:nvPr>
            <p:ph type="sldNum" sz="quarter" idx="12"/>
          </p:nvPr>
        </p:nvSpPr>
        <p:spPr/>
        <p:txBody>
          <a:bodyPr/>
          <a:lstStyle/>
          <a:p>
            <a:fld id="{2E0F205E-7D9C-4FDB-9444-A9DBB0365079}" type="slidenum">
              <a:rPr lang="en-GB" altLang="en-US"/>
              <a:pPr/>
              <a:t>4</a:t>
            </a:fld>
            <a:endParaRPr lang="en-GB" altLang="en-US"/>
          </a:p>
        </p:txBody>
      </p:sp>
      <p:sp>
        <p:nvSpPr>
          <p:cNvPr id="286723" name="Rectangle 3">
            <a:extLst>
              <a:ext uri="{FF2B5EF4-FFF2-40B4-BE49-F238E27FC236}">
                <a16:creationId xmlns:a16="http://schemas.microsoft.com/office/drawing/2014/main" id="{1D174094-F3F8-12C4-5412-1384D3928530}"/>
              </a:ext>
            </a:extLst>
          </p:cNvPr>
          <p:cNvSpPr>
            <a:spLocks noGrp="1" noChangeArrowheads="1"/>
          </p:cNvSpPr>
          <p:nvPr>
            <p:ph type="body" idx="4294967295"/>
          </p:nvPr>
        </p:nvSpPr>
        <p:spPr>
          <a:xfrm>
            <a:off x="1752600" y="1676400"/>
            <a:ext cx="7391400" cy="4724400"/>
          </a:xfrm>
        </p:spPr>
        <p:txBody>
          <a:bodyPr/>
          <a:lstStyle/>
          <a:p>
            <a:r>
              <a:rPr lang="en-GB" altLang="en-US"/>
              <a:t>With the expansion of the Empire came contact with diseases such as yellow fever.</a:t>
            </a:r>
          </a:p>
          <a:p>
            <a:endParaRPr lang="en-GB" altLang="en-US"/>
          </a:p>
          <a:p>
            <a:r>
              <a:rPr lang="en-GB" altLang="en-US"/>
              <a:t>With urbanisation came public health problems that included 'filth diseases' such as cholera and typhus.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B3135D-7E69-EF0F-E924-B885D28A2A76}"/>
              </a:ext>
            </a:extLst>
          </p:cNvPr>
          <p:cNvSpPr>
            <a:spLocks noGrp="1"/>
          </p:cNvSpPr>
          <p:nvPr>
            <p:ph type="sldNum" sz="quarter" idx="12"/>
          </p:nvPr>
        </p:nvSpPr>
        <p:spPr/>
        <p:txBody>
          <a:bodyPr/>
          <a:lstStyle/>
          <a:p>
            <a:fld id="{91053E6C-1A09-476B-A1DD-CA15008A8AE8}" type="slidenum">
              <a:rPr lang="en-GB" altLang="en-US"/>
              <a:pPr/>
              <a:t>5</a:t>
            </a:fld>
            <a:endParaRPr lang="en-GB" altLang="en-US"/>
          </a:p>
        </p:txBody>
      </p:sp>
      <p:sp>
        <p:nvSpPr>
          <p:cNvPr id="287746" name="Rectangle 2">
            <a:extLst>
              <a:ext uri="{FF2B5EF4-FFF2-40B4-BE49-F238E27FC236}">
                <a16:creationId xmlns:a16="http://schemas.microsoft.com/office/drawing/2014/main" id="{3B3ED382-D321-0ACA-6E3C-185F0A3577E2}"/>
              </a:ext>
            </a:extLst>
          </p:cNvPr>
          <p:cNvSpPr>
            <a:spLocks noGrp="1" noChangeArrowheads="1"/>
          </p:cNvSpPr>
          <p:nvPr>
            <p:ph type="title" idx="4294967295"/>
          </p:nvPr>
        </p:nvSpPr>
        <p:spPr>
          <a:xfrm>
            <a:off x="1752600" y="152400"/>
            <a:ext cx="7391400" cy="1066800"/>
          </a:xfrm>
        </p:spPr>
        <p:txBody>
          <a:bodyPr/>
          <a:lstStyle/>
          <a:p>
            <a:r>
              <a:rPr lang="en-GB" altLang="en-US"/>
              <a:t>By the way…</a:t>
            </a:r>
          </a:p>
        </p:txBody>
      </p:sp>
      <p:sp>
        <p:nvSpPr>
          <p:cNvPr id="287747" name="Rectangle 3">
            <a:extLst>
              <a:ext uri="{FF2B5EF4-FFF2-40B4-BE49-F238E27FC236}">
                <a16:creationId xmlns:a16="http://schemas.microsoft.com/office/drawing/2014/main" id="{1F492E2B-A009-BAAF-675D-03A6BEF31AB7}"/>
              </a:ext>
            </a:extLst>
          </p:cNvPr>
          <p:cNvSpPr>
            <a:spLocks noGrp="1" noChangeArrowheads="1"/>
          </p:cNvSpPr>
          <p:nvPr>
            <p:ph type="body" sz="half" idx="4294967295"/>
          </p:nvPr>
        </p:nvSpPr>
        <p:spPr>
          <a:xfrm>
            <a:off x="0" y="1676400"/>
            <a:ext cx="3619500" cy="4724400"/>
          </a:xfrm>
        </p:spPr>
        <p:txBody>
          <a:bodyPr/>
          <a:lstStyle/>
          <a:p>
            <a:r>
              <a:rPr lang="en-GB" altLang="en-US" sz="2800"/>
              <a:t>The real ‘Medical Revolution’ started in France.</a:t>
            </a:r>
          </a:p>
          <a:p>
            <a:r>
              <a:rPr lang="en-GB" altLang="en-US" sz="2800"/>
              <a:t>After the French Revolution the right to health was one of the 'rights of man' claimed by working people.</a:t>
            </a:r>
          </a:p>
        </p:txBody>
      </p:sp>
      <p:pic>
        <p:nvPicPr>
          <p:cNvPr id="287750" name="Picture 6">
            <a:extLst>
              <a:ext uri="{FF2B5EF4-FFF2-40B4-BE49-F238E27FC236}">
                <a16:creationId xmlns:a16="http://schemas.microsoft.com/office/drawing/2014/main" id="{FE419B03-3E11-66A2-FC50-8607BF733A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1268413"/>
            <a:ext cx="3502025" cy="5222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07ABA60-0108-B80B-7333-4BD7BE7BECB3}"/>
              </a:ext>
            </a:extLst>
          </p:cNvPr>
          <p:cNvSpPr>
            <a:spLocks noGrp="1"/>
          </p:cNvSpPr>
          <p:nvPr>
            <p:ph type="sldNum" sz="quarter" idx="12"/>
          </p:nvPr>
        </p:nvSpPr>
        <p:spPr/>
        <p:txBody>
          <a:bodyPr/>
          <a:lstStyle/>
          <a:p>
            <a:fld id="{45992C08-1903-4E1A-AB01-FC543CD3968E}" type="slidenum">
              <a:rPr lang="en-GB" altLang="en-US"/>
              <a:pPr/>
              <a:t>6</a:t>
            </a:fld>
            <a:endParaRPr lang="en-GB" altLang="en-US"/>
          </a:p>
        </p:txBody>
      </p:sp>
      <p:sp>
        <p:nvSpPr>
          <p:cNvPr id="288770" name="Rectangle 2">
            <a:extLst>
              <a:ext uri="{FF2B5EF4-FFF2-40B4-BE49-F238E27FC236}">
                <a16:creationId xmlns:a16="http://schemas.microsoft.com/office/drawing/2014/main" id="{8939D9D5-D001-C94C-2775-1CC0436CEBA1}"/>
              </a:ext>
            </a:extLst>
          </p:cNvPr>
          <p:cNvSpPr>
            <a:spLocks noGrp="1" noChangeArrowheads="1"/>
          </p:cNvSpPr>
          <p:nvPr>
            <p:ph type="title"/>
          </p:nvPr>
        </p:nvSpPr>
        <p:spPr/>
        <p:txBody>
          <a:bodyPr/>
          <a:lstStyle/>
          <a:p>
            <a:r>
              <a:rPr lang="en-GB" altLang="en-US"/>
              <a:t>War</a:t>
            </a:r>
          </a:p>
        </p:txBody>
      </p:sp>
      <p:sp>
        <p:nvSpPr>
          <p:cNvPr id="288771" name="Rectangle 3">
            <a:extLst>
              <a:ext uri="{FF2B5EF4-FFF2-40B4-BE49-F238E27FC236}">
                <a16:creationId xmlns:a16="http://schemas.microsoft.com/office/drawing/2014/main" id="{274C598D-6C04-092C-E995-5817D1087402}"/>
              </a:ext>
            </a:extLst>
          </p:cNvPr>
          <p:cNvSpPr>
            <a:spLocks noGrp="1" noChangeArrowheads="1"/>
          </p:cNvSpPr>
          <p:nvPr>
            <p:ph type="body" idx="1"/>
          </p:nvPr>
        </p:nvSpPr>
        <p:spPr/>
        <p:txBody>
          <a:bodyPr/>
          <a:lstStyle/>
          <a:p>
            <a:r>
              <a:rPr lang="en-GB" altLang="en-US"/>
              <a:t>Wars were waged on a greater scale (creating mass injuries that were hitherto unknown, and required new medical and surgical techniques). </a:t>
            </a:r>
          </a:p>
          <a:p>
            <a:r>
              <a:rPr lang="en-GB" altLang="en-US"/>
              <a:t>Who could do the quickest amputation without anaesthetic?!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C0F1A2-C22B-A7C7-F46B-1AECE7A0AAA3}"/>
              </a:ext>
            </a:extLst>
          </p:cNvPr>
          <p:cNvSpPr>
            <a:spLocks noGrp="1"/>
          </p:cNvSpPr>
          <p:nvPr>
            <p:ph type="sldNum" sz="quarter" idx="12"/>
          </p:nvPr>
        </p:nvSpPr>
        <p:spPr/>
        <p:txBody>
          <a:bodyPr/>
          <a:lstStyle/>
          <a:p>
            <a:fld id="{3080CB76-7568-4B4A-9532-3E0CB8C6B1BF}" type="slidenum">
              <a:rPr lang="en-GB" altLang="en-US"/>
              <a:pPr/>
              <a:t>7</a:t>
            </a:fld>
            <a:endParaRPr lang="en-GB" altLang="en-US"/>
          </a:p>
        </p:txBody>
      </p:sp>
      <p:pic>
        <p:nvPicPr>
          <p:cNvPr id="290821" name="Picture 5">
            <a:extLst>
              <a:ext uri="{FF2B5EF4-FFF2-40B4-BE49-F238E27FC236}">
                <a16:creationId xmlns:a16="http://schemas.microsoft.com/office/drawing/2014/main" id="{F9498F02-51DD-126E-DE97-2107E3024C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620713"/>
            <a:ext cx="6546850" cy="564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0F36A2E-7563-2B77-1562-AE3AEECF9F34}"/>
              </a:ext>
            </a:extLst>
          </p:cNvPr>
          <p:cNvSpPr>
            <a:spLocks noGrp="1"/>
          </p:cNvSpPr>
          <p:nvPr>
            <p:ph type="sldNum" sz="quarter" idx="12"/>
          </p:nvPr>
        </p:nvSpPr>
        <p:spPr/>
        <p:txBody>
          <a:bodyPr/>
          <a:lstStyle/>
          <a:p>
            <a:fld id="{20632A6E-0EB5-480E-964D-3616B84C0FF9}" type="slidenum">
              <a:rPr lang="en-GB" altLang="en-US"/>
              <a:pPr/>
              <a:t>8</a:t>
            </a:fld>
            <a:endParaRPr lang="en-GB" altLang="en-US"/>
          </a:p>
        </p:txBody>
      </p:sp>
      <p:sp>
        <p:nvSpPr>
          <p:cNvPr id="292866" name="Rectangle 2">
            <a:extLst>
              <a:ext uri="{FF2B5EF4-FFF2-40B4-BE49-F238E27FC236}">
                <a16:creationId xmlns:a16="http://schemas.microsoft.com/office/drawing/2014/main" id="{4CD64BE5-6244-078C-030E-CFA78F4ABC15}"/>
              </a:ext>
            </a:extLst>
          </p:cNvPr>
          <p:cNvSpPr>
            <a:spLocks noGrp="1" noChangeArrowheads="1"/>
          </p:cNvSpPr>
          <p:nvPr>
            <p:ph type="title"/>
          </p:nvPr>
        </p:nvSpPr>
        <p:spPr/>
        <p:txBody>
          <a:bodyPr/>
          <a:lstStyle/>
          <a:p>
            <a:r>
              <a:rPr lang="en-GB" altLang="en-US"/>
              <a:t>Hospitals</a:t>
            </a:r>
          </a:p>
        </p:txBody>
      </p:sp>
      <p:sp>
        <p:nvSpPr>
          <p:cNvPr id="292871" name="Rectangle 7">
            <a:extLst>
              <a:ext uri="{FF2B5EF4-FFF2-40B4-BE49-F238E27FC236}">
                <a16:creationId xmlns:a16="http://schemas.microsoft.com/office/drawing/2014/main" id="{3CB450CC-E11F-2C96-1859-96DA739A40BB}"/>
              </a:ext>
            </a:extLst>
          </p:cNvPr>
          <p:cNvSpPr>
            <a:spLocks noGrp="1" noChangeArrowheads="1"/>
          </p:cNvSpPr>
          <p:nvPr>
            <p:ph type="body" idx="1"/>
          </p:nvPr>
        </p:nvSpPr>
        <p:spPr/>
        <p:txBody>
          <a:bodyPr/>
          <a:lstStyle/>
          <a:p>
            <a:r>
              <a:rPr lang="en-GB" altLang="en-US"/>
              <a:t>With the rapid growth of the population during the 18th and 19th centuries it was obvious that local charities and the workhouse system could not provide sufficient medical care for the poor.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9D82F1EC-140B-1C8E-F52A-4A5A3655A209}"/>
              </a:ext>
            </a:extLst>
          </p:cNvPr>
          <p:cNvSpPr>
            <a:spLocks noGrp="1"/>
          </p:cNvSpPr>
          <p:nvPr>
            <p:ph type="sldNum" sz="quarter" idx="12"/>
          </p:nvPr>
        </p:nvSpPr>
        <p:spPr/>
        <p:txBody>
          <a:bodyPr/>
          <a:lstStyle/>
          <a:p>
            <a:fld id="{EEA020F3-940B-419F-AFFE-01DC4CA42B6F}" type="slidenum">
              <a:rPr lang="en-GB" altLang="en-US"/>
              <a:pPr/>
              <a:t>9</a:t>
            </a:fld>
            <a:endParaRPr lang="en-GB" altLang="en-US"/>
          </a:p>
        </p:txBody>
      </p:sp>
      <p:sp>
        <p:nvSpPr>
          <p:cNvPr id="293896" name="Rectangle 8">
            <a:extLst>
              <a:ext uri="{FF2B5EF4-FFF2-40B4-BE49-F238E27FC236}">
                <a16:creationId xmlns:a16="http://schemas.microsoft.com/office/drawing/2014/main" id="{04C7AA3A-F616-B27A-C677-11F8680A310E}"/>
              </a:ext>
            </a:extLst>
          </p:cNvPr>
          <p:cNvSpPr>
            <a:spLocks noGrp="1" noChangeArrowheads="1"/>
          </p:cNvSpPr>
          <p:nvPr>
            <p:ph type="title"/>
          </p:nvPr>
        </p:nvSpPr>
        <p:spPr/>
        <p:txBody>
          <a:bodyPr/>
          <a:lstStyle/>
          <a:p>
            <a:r>
              <a:rPr lang="en-GB" altLang="en-US"/>
              <a:t>Westminster Hospital</a:t>
            </a:r>
          </a:p>
        </p:txBody>
      </p:sp>
      <p:sp>
        <p:nvSpPr>
          <p:cNvPr id="293891" name="Rectangle 3">
            <a:extLst>
              <a:ext uri="{FF2B5EF4-FFF2-40B4-BE49-F238E27FC236}">
                <a16:creationId xmlns:a16="http://schemas.microsoft.com/office/drawing/2014/main" id="{6722A408-311B-EF7D-B173-302A1BDE09E2}"/>
              </a:ext>
            </a:extLst>
          </p:cNvPr>
          <p:cNvSpPr>
            <a:spLocks noGrp="1" noChangeArrowheads="1"/>
          </p:cNvSpPr>
          <p:nvPr>
            <p:ph type="body" sz="half" idx="1"/>
          </p:nvPr>
        </p:nvSpPr>
        <p:spPr>
          <a:xfrm>
            <a:off x="539750" y="2636838"/>
            <a:ext cx="3619500" cy="4724400"/>
          </a:xfrm>
        </p:spPr>
        <p:txBody>
          <a:bodyPr/>
          <a:lstStyle/>
          <a:p>
            <a:pPr>
              <a:lnSpc>
                <a:spcPct val="90000"/>
              </a:lnSpc>
            </a:pPr>
            <a:r>
              <a:rPr lang="en-GB" altLang="en-US" sz="2800"/>
              <a:t>Westminster Hospital in London, constructed in 1720, was the first public hospital in England. </a:t>
            </a:r>
          </a:p>
        </p:txBody>
      </p:sp>
      <p:sp>
        <p:nvSpPr>
          <p:cNvPr id="293897" name="Rectangle 9">
            <a:extLst>
              <a:ext uri="{FF2B5EF4-FFF2-40B4-BE49-F238E27FC236}">
                <a16:creationId xmlns:a16="http://schemas.microsoft.com/office/drawing/2014/main" id="{04D93EF0-F806-BAAD-9FFF-F12971084AC8}"/>
              </a:ext>
            </a:extLst>
          </p:cNvPr>
          <p:cNvSpPr>
            <a:spLocks noGrp="1" noChangeArrowheads="1"/>
          </p:cNvSpPr>
          <p:nvPr>
            <p:ph type="body" sz="half" idx="2"/>
          </p:nvPr>
        </p:nvSpPr>
        <p:spPr/>
        <p:txBody>
          <a:bodyPr/>
          <a:lstStyle/>
          <a:p>
            <a:pPr>
              <a:lnSpc>
                <a:spcPct val="90000"/>
              </a:lnSpc>
            </a:pPr>
            <a:r>
              <a:rPr lang="en-GB" altLang="en-US" sz="2800"/>
              <a:t>Founded as a voluntary hospital in a small house in Petty France, Pimlico, with just 10 beds in 1719. It occupied other sites, including one opposite Westminster Abbey and another in Page Street </a:t>
            </a:r>
          </a:p>
        </p:txBody>
      </p:sp>
    </p:spTree>
  </p:cSld>
  <p:clrMapOvr>
    <a:masterClrMapping/>
  </p:clrMapOvr>
</p:sld>
</file>

<file path=ppt/theme/theme1.xml><?xml version="1.0" encoding="utf-8"?>
<a:theme xmlns:a="http://schemas.openxmlformats.org/drawingml/2006/main" name="Medical design template">
  <a:themeElements>
    <a:clrScheme name="">
      <a:dk1>
        <a:srgbClr val="003366"/>
      </a:dk1>
      <a:lt1>
        <a:srgbClr val="FFFFFF"/>
      </a:lt1>
      <a:dk2>
        <a:srgbClr val="FFFFFF"/>
      </a:dk2>
      <a:lt2>
        <a:srgbClr val="000000"/>
      </a:lt2>
      <a:accent1>
        <a:srgbClr val="8EB3C8"/>
      </a:accent1>
      <a:accent2>
        <a:srgbClr val="6F97B3"/>
      </a:accent2>
      <a:accent3>
        <a:srgbClr val="FFFFFF"/>
      </a:accent3>
      <a:accent4>
        <a:srgbClr val="002A56"/>
      </a:accent4>
      <a:accent5>
        <a:srgbClr val="C6D6E0"/>
      </a:accent5>
      <a:accent6>
        <a:srgbClr val="6488A2"/>
      </a:accent6>
      <a:hlink>
        <a:srgbClr val="556575"/>
      </a:hlink>
      <a:folHlink>
        <a:srgbClr val="3D556F"/>
      </a:folHlink>
    </a:clrScheme>
    <a:fontScheme name="Medical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edical design template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template</Template>
  <TotalTime>129</TotalTime>
  <Words>1372</Words>
  <Application>Microsoft Office PowerPoint</Application>
  <PresentationFormat>On-screen Show (4:3)</PresentationFormat>
  <Paragraphs>126</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Times New Roman</vt:lpstr>
      <vt:lpstr>Tahoma</vt:lpstr>
      <vt:lpstr>Wingdings</vt:lpstr>
      <vt:lpstr>Arial</vt:lpstr>
      <vt:lpstr>Medical design template</vt:lpstr>
      <vt:lpstr>Health and Hospitals</vt:lpstr>
      <vt:lpstr>Industrial Revolution</vt:lpstr>
      <vt:lpstr>PowerPoint Presentation</vt:lpstr>
      <vt:lpstr>PowerPoint Presentation</vt:lpstr>
      <vt:lpstr>By the way…</vt:lpstr>
      <vt:lpstr>War</vt:lpstr>
      <vt:lpstr>PowerPoint Presentation</vt:lpstr>
      <vt:lpstr>Hospitals</vt:lpstr>
      <vt:lpstr>Westminster Hospital</vt:lpstr>
      <vt:lpstr>PowerPoint Presentation</vt:lpstr>
      <vt:lpstr>Nineteenth Century Nursing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Florence Nightingale</vt:lpstr>
      <vt:lpstr>PowerPoint Presentation</vt:lpstr>
      <vt:lpstr>PowerPoint Presentation</vt:lpstr>
      <vt:lpstr>PowerPoint Presentation</vt:lpstr>
      <vt:lpstr>PowerPoint Presentation</vt:lpstr>
      <vt:lpstr>PowerPoint Presentation</vt:lpstr>
      <vt:lpstr>Crimean War</vt:lpstr>
      <vt:lpstr>Conditions</vt:lpstr>
      <vt:lpstr>PowerPoint Presentation</vt:lpstr>
      <vt:lpstr>PowerPoint Presentation</vt:lpstr>
      <vt:lpstr>PowerPoint Presentation</vt:lpstr>
      <vt:lpstr>Homework</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Hospitals</dc:title>
  <dc:subject/>
  <dc:creator>Owner</dc:creator>
  <cp:keywords/>
  <dc:description/>
  <cp:lastModifiedBy>Nayan GRIFFITHS</cp:lastModifiedBy>
  <cp:revision>5</cp:revision>
  <dcterms:created xsi:type="dcterms:W3CDTF">2006-11-10T12:43:20Z</dcterms:created>
  <dcterms:modified xsi:type="dcterms:W3CDTF">2023-06-06T10:25:59Z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TC011813171033</vt:lpwstr>
  </property>
</Properties>
</file>